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6.jpg" ContentType="image/png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5.xml" ContentType="application/vnd.openxmlformats-officedocument.themeOverrid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notesSlides/notesSlide15.xml" ContentType="application/vnd.openxmlformats-officedocument.presentationml.notesSlide+xml"/>
  <Override PartName="/ppt/charts/chart13.xml" ContentType="application/vnd.openxmlformats-officedocument.drawingml.chart+xml"/>
  <Override PartName="/ppt/theme/themeOverride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theme/themeOverride15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9" r:id="rId4"/>
    <p:sldId id="378" r:id="rId5"/>
    <p:sldId id="379" r:id="rId6"/>
    <p:sldId id="382" r:id="rId7"/>
    <p:sldId id="383" r:id="rId8"/>
    <p:sldId id="380" r:id="rId9"/>
    <p:sldId id="381" r:id="rId10"/>
    <p:sldId id="260" r:id="rId11"/>
    <p:sldId id="261" r:id="rId12"/>
    <p:sldId id="384" r:id="rId13"/>
    <p:sldId id="403" r:id="rId14"/>
    <p:sldId id="385" r:id="rId15"/>
    <p:sldId id="393" r:id="rId16"/>
    <p:sldId id="394" r:id="rId17"/>
    <p:sldId id="402" r:id="rId18"/>
    <p:sldId id="404" r:id="rId19"/>
    <p:sldId id="405" r:id="rId20"/>
    <p:sldId id="406" r:id="rId21"/>
    <p:sldId id="407" r:id="rId22"/>
    <p:sldId id="388" r:id="rId23"/>
    <p:sldId id="397" r:id="rId24"/>
    <p:sldId id="386" r:id="rId25"/>
    <p:sldId id="395" r:id="rId26"/>
    <p:sldId id="387" r:id="rId27"/>
    <p:sldId id="396" r:id="rId28"/>
    <p:sldId id="392" r:id="rId29"/>
    <p:sldId id="401" r:id="rId30"/>
    <p:sldId id="389" r:id="rId31"/>
    <p:sldId id="398" r:id="rId32"/>
    <p:sldId id="390" r:id="rId33"/>
    <p:sldId id="399" r:id="rId34"/>
    <p:sldId id="391" r:id="rId35"/>
    <p:sldId id="400" r:id="rId36"/>
    <p:sldId id="262" r:id="rId37"/>
    <p:sldId id="377" r:id="rId38"/>
    <p:sldId id="289" r:id="rId39"/>
    <p:sldId id="288" r:id="rId40"/>
    <p:sldId id="290" r:id="rId41"/>
    <p:sldId id="287" r:id="rId42"/>
    <p:sldId id="291" r:id="rId43"/>
    <p:sldId id="293" r:id="rId44"/>
    <p:sldId id="294" r:id="rId45"/>
    <p:sldId id="297" r:id="rId46"/>
    <p:sldId id="295" r:id="rId47"/>
    <p:sldId id="299" r:id="rId48"/>
    <p:sldId id="308" r:id="rId49"/>
    <p:sldId id="309" r:id="rId50"/>
    <p:sldId id="305" r:id="rId51"/>
    <p:sldId id="304" r:id="rId52"/>
    <p:sldId id="301" r:id="rId53"/>
    <p:sldId id="284" r:id="rId54"/>
    <p:sldId id="306" r:id="rId55"/>
    <p:sldId id="307" r:id="rId56"/>
    <p:sldId id="285" r:id="rId57"/>
    <p:sldId id="263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B37"/>
    <a:srgbClr val="044622"/>
    <a:srgbClr val="FBFBFB"/>
    <a:srgbClr val="FBAE03"/>
    <a:srgbClr val="FBFAFA"/>
    <a:srgbClr val="E6E6E6"/>
    <a:srgbClr val="46607A"/>
    <a:srgbClr val="324558"/>
    <a:srgbClr val="26344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7098" autoAdjust="0"/>
  </p:normalViewPr>
  <p:slideViewPr>
    <p:cSldViewPr snapToGrid="0" showGuides="1">
      <p:cViewPr varScale="1">
        <p:scale>
          <a:sx n="100" d="100"/>
          <a:sy n="100" d="100"/>
        </p:scale>
        <p:origin x="9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1F2B37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rgbClr val="1F2B37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5-48C7-93F7-44FAC229F2E3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FBAE03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BFBFB"/>
              </a:solidFill>
              <a:ln w="25400">
                <a:solidFill>
                  <a:srgbClr val="FBAE0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5-48C7-93F7-44FAC229F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6816"/>
        <c:axId val="977709536"/>
      </c:lineChart>
      <c:catAx>
        <c:axId val="97770681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9536"/>
        <c:crosses val="autoZero"/>
        <c:auto val="1"/>
        <c:lblAlgn val="ctr"/>
        <c:lblOffset val="100"/>
        <c:noMultiLvlLbl val="0"/>
      </c:catAx>
      <c:valAx>
        <c:axId val="97770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6816"/>
        <c:crosses val="autoZero"/>
        <c:crossBetween val="between"/>
      </c:valAx>
      <c:spPr>
        <a:noFill/>
        <a:ln w="3175">
          <a:solidFill>
            <a:schemeClr val="tx1">
              <a:alpha val="5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/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16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C3-4100-9AFE-3C5E20185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C3-4100-9AFE-3C5E20185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3-4100-9AFE-3C5E20185F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3008"/>
        <c:axId val="977711712"/>
      </c:lineChart>
      <c:catAx>
        <c:axId val="977703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977711712"/>
        <c:crosses val="autoZero"/>
        <c:auto val="1"/>
        <c:lblAlgn val="ctr"/>
        <c:lblOffset val="100"/>
        <c:noMultiLvlLbl val="0"/>
      </c:catAx>
      <c:valAx>
        <c:axId val="977711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7770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A5C-4420-AB3A-085341E324B5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C-4420-AB3A-085341E324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5C-4420-AB3A-085341E324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5C-4420-AB3A-085341E324B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5C-4420-AB3A-085341E32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1E0-4E1A-9E5E-D19591543827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E0-4E1A-9E5E-D1959154382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E0-4E1A-9E5E-D1959154382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E0-4E1A-9E5E-D195915438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E0-4E1A-9E5E-D19591543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20D-442B-AFE4-F6086ADBD7A8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0D-442B-AFE4-F6086ADBD7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20D-442B-AFE4-F6086ADBD7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0D-442B-AFE4-F6086ADBD7A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0D-442B-AFE4-F6086ADBD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45B-4F8F-A3F7-83E91746F4E9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5B-4F8F-A3F7-83E91746F4E9}"/>
              </c:ext>
            </c:extLst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45B-4F8F-A3F7-83E91746F4E9}"/>
              </c:ext>
            </c:extLst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5B-4F8F-A3F7-83E91746F4E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5B-4F8F-A3F7-83E91746F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D7BF0DA-6EEC-4702-B039-209D564495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1EADDD-C791-43E2-8145-8ADDD00241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A631-95A6-4DD4-9F62-767AF97AFEB6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B3E2A1-CE1B-40EA-A5EB-1DEA857FCC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A9F005-B542-4B2F-B73F-E06B863153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2F797-D1F9-47D0-A9E5-038FFCF1C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509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B2A2-1BF4-4774-811D-2736BA1C0016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093E-AEC6-4F77-A0D2-510F4389E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1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3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311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09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7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49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03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11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38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689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7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01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88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0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89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41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04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77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59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68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D1BA1-8685-45B8-BDAB-0EB9FD39B8A9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3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72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21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57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3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7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44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51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341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46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7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5087AF9-B7AD-4F9E-B00D-B7CBB8AA46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4" r="25184"/>
          <a:stretch/>
        </p:blipFill>
        <p:spPr>
          <a:xfrm>
            <a:off x="7093527" y="0"/>
            <a:ext cx="509847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084111"/>
            <a:ext cx="12192000" cy="2689778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1" y="127322"/>
            <a:ext cx="12192001" cy="613458"/>
            <a:chOff x="-1" y="127322"/>
            <a:chExt cx="12192001" cy="6134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93539" y="740780"/>
              <a:ext cx="11798461" cy="0"/>
            </a:xfrm>
            <a:prstGeom prst="line">
              <a:avLst/>
            </a:prstGeom>
            <a:ln>
              <a:solidFill>
                <a:srgbClr val="1F2B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-1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96769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" y="6661300"/>
            <a:ext cx="12192000" cy="209376"/>
            <a:chOff x="1" y="6661300"/>
            <a:chExt cx="12192000" cy="209376"/>
          </a:xfrm>
          <a:solidFill>
            <a:srgbClr val="044622"/>
          </a:solidFill>
        </p:grpSpPr>
        <p:sp>
          <p:nvSpPr>
            <p:cNvPr id="17" name="矩形 16"/>
            <p:cNvSpPr/>
            <p:nvPr/>
          </p:nvSpPr>
          <p:spPr>
            <a:xfrm>
              <a:off x="1" y="6661300"/>
              <a:ext cx="12192000" cy="20937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2009022" y="6695086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 rot="10800000">
              <a:off x="37157" y="6695085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C8D994C-A50B-4153-88A5-E81AA2EE0D19}"/>
              </a:ext>
            </a:extLst>
          </p:cNvPr>
          <p:cNvSpPr txBox="1"/>
          <p:nvPr userDrawn="1"/>
        </p:nvSpPr>
        <p:spPr>
          <a:xfrm>
            <a:off x="-1" y="6258194"/>
            <a:ext cx="267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>
                    <a:lumMod val="10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团结 勤奋 求是 创新</a:t>
            </a:r>
            <a:endParaRPr lang="zh-CN" altLang="en-US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2F75F1-4B65-4FB5-A6A0-3AE9839FF0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2348" y="113812"/>
            <a:ext cx="1913419" cy="510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7C549E9-DBF4-43E5-9A8F-ECF613BEE2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0" b="12220"/>
          <a:stretch/>
        </p:blipFill>
        <p:spPr>
          <a:xfrm>
            <a:off x="-17296" y="-436880"/>
            <a:ext cx="12209296" cy="31366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6D8398-2CA2-472E-B01D-3465FEF1FC56}"/>
              </a:ext>
            </a:extLst>
          </p:cNvPr>
          <p:cNvSpPr/>
          <p:nvPr userDrawn="1"/>
        </p:nvSpPr>
        <p:spPr>
          <a:xfrm>
            <a:off x="-10274" y="-445659"/>
            <a:ext cx="12192000" cy="3147848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FFD3-C282-48E8-AB0A-13DCC6F3278A}" type="datetimeFigureOut">
              <a:rPr lang="zh-CN" altLang="en-US" smtClean="0"/>
              <a:pPr/>
              <a:t>2024/9/7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notesSlide" Target="../notesSlides/notesSlide13.xml"/><Relationship Id="rId7" Type="http://schemas.openxmlformats.org/officeDocument/2006/relationships/chart" Target="../charts/chart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chart" Target="../charts/chart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Relationship Id="rId4" Type="http://schemas.openxmlformats.org/officeDocument/2006/relationships/chart" Target="../charts/char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1.jpeg"/><Relationship Id="rId4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Relationship Id="rId4" Type="http://schemas.openxmlformats.org/officeDocument/2006/relationships/chart" Target="../charts/char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39480" y="2634935"/>
            <a:ext cx="7309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营销应用培训 第一部分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3510" y="3437634"/>
            <a:ext cx="331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AI Marketing Application Training</a:t>
            </a:r>
            <a:endParaRPr lang="zh-CN" altLang="en-US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9481" y="3952632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主讲人：黄泊凯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406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其他成员：徐烨灵、张先卓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08F217B-9B93-4ACB-951F-324966299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6394" y="2407257"/>
            <a:ext cx="2127588" cy="21275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C9C5E63-19A1-002C-7DB0-CC87E4C4EE2A}"/>
              </a:ext>
            </a:extLst>
          </p:cNvPr>
          <p:cNvSpPr txBox="1"/>
          <p:nvPr/>
        </p:nvSpPr>
        <p:spPr>
          <a:xfrm>
            <a:off x="91124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承办院校：广东工业大学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概述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展望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65746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国内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模型发展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350107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案&#10;&#10;中度可信度">
            <a:extLst>
              <a:ext uri="{FF2B5EF4-FFF2-40B4-BE49-F238E27FC236}">
                <a16:creationId xmlns:a16="http://schemas.microsoft.com/office/drawing/2014/main" id="{17B915ED-2D8B-F3DA-83F2-7D3E5A5D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3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3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D60033-955F-44CD-EF61-8DE380B94EDB}"/>
              </a:ext>
            </a:extLst>
          </p:cNvPr>
          <p:cNvSpPr txBox="1"/>
          <p:nvPr/>
        </p:nvSpPr>
        <p:spPr>
          <a:xfrm>
            <a:off x="398210" y="292338"/>
            <a:ext cx="4564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阿里云 </a:t>
            </a:r>
            <a:r>
              <a:rPr lang="en-US" altLang="zh-CN" sz="4800" b="1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Aliyun</a:t>
            </a:r>
            <a:endParaRPr lang="zh-CN" altLang="en-US" sz="4800" b="1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098478-0841-9354-AFCC-BFC3EE2AC914}"/>
              </a:ext>
            </a:extLst>
          </p:cNvPr>
          <p:cNvSpPr txBox="1"/>
          <p:nvPr/>
        </p:nvSpPr>
        <p:spPr>
          <a:xfrm>
            <a:off x="2038350" y="1533525"/>
            <a:ext cx="5731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通义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series =&gt; </a:t>
            </a:r>
            <a:r>
              <a:rPr lang="en-US" altLang="zh-CN" sz="2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Qwen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-version</a:t>
            </a:r>
            <a:endParaRPr lang="zh-CN" altLang="en-US" sz="2800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CD5A68-15DA-921E-77D4-F1DDF2569F64}"/>
              </a:ext>
            </a:extLst>
          </p:cNvPr>
          <p:cNvSpPr txBox="1"/>
          <p:nvPr/>
        </p:nvSpPr>
        <p:spPr>
          <a:xfrm>
            <a:off x="827326" y="3487945"/>
            <a:ext cx="109664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通义千问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阿里云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阿里云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8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Aliyun</a:t>
            </a:r>
            <a:r>
              <a:rPr lang="en-US" altLang="zh-CN" sz="2800" dirty="0"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,</a:t>
            </a:r>
            <a:r>
              <a:rPr lang="zh-CN" altLang="en-US" sz="2800" dirty="0"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Alibaba, Alibaba DAMO, ……</a:t>
            </a:r>
          </a:p>
        </p:txBody>
      </p:sp>
    </p:spTree>
    <p:extLst>
      <p:ext uri="{BB962C8B-B14F-4D97-AF65-F5344CB8AC3E}">
        <p14:creationId xmlns:p14="http://schemas.microsoft.com/office/powerpoint/2010/main" val="358881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05A303-1857-1B9A-AD7D-DF535C0E1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4795"/>
            <a:ext cx="12192000" cy="21764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CB3CCF-CC65-2DF5-2FB8-5651C1B2F7E8}"/>
              </a:ext>
            </a:extLst>
          </p:cNvPr>
          <p:cNvSpPr txBox="1"/>
          <p:nvPr/>
        </p:nvSpPr>
        <p:spPr>
          <a:xfrm>
            <a:off x="642477" y="485070"/>
            <a:ext cx="5043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旗舰</a:t>
            </a:r>
            <a:r>
              <a:rPr lang="en-US" altLang="zh-CN" sz="5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llm</a:t>
            </a:r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大模型</a:t>
            </a:r>
          </a:p>
        </p:txBody>
      </p:sp>
    </p:spTree>
    <p:extLst>
      <p:ext uri="{BB962C8B-B14F-4D97-AF65-F5344CB8AC3E}">
        <p14:creationId xmlns:p14="http://schemas.microsoft.com/office/powerpoint/2010/main" val="1017361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441725-3CFB-9310-C14B-EFCEF25E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87" r="1857"/>
          <a:stretch/>
        </p:blipFill>
        <p:spPr>
          <a:xfrm>
            <a:off x="1314450" y="-95250"/>
            <a:ext cx="9169979" cy="4629149"/>
          </a:xfrm>
          <a:prstGeom prst="rect">
            <a:avLst/>
          </a:prstGeom>
        </p:spPr>
      </p:pic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4611329"/>
            <a:ext cx="3108831" cy="22466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799382-D9CA-35BE-45A1-270B19A3DD22}"/>
              </a:ext>
            </a:extLst>
          </p:cNvPr>
          <p:cNvSpPr txBox="1"/>
          <p:nvPr/>
        </p:nvSpPr>
        <p:spPr>
          <a:xfrm>
            <a:off x="2228850" y="5829269"/>
            <a:ext cx="5998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文字创作与文本处理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文生图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视频制作 </a:t>
            </a:r>
            <a:r>
              <a:rPr lang="en-US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 ……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8FA5EF-574D-EAA0-A692-A7FB5CB6C647}"/>
              </a:ext>
            </a:extLst>
          </p:cNvPr>
          <p:cNvSpPr txBox="1"/>
          <p:nvPr/>
        </p:nvSpPr>
        <p:spPr>
          <a:xfrm>
            <a:off x="3286125" y="4989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通义系列模型分支</a:t>
            </a:r>
          </a:p>
        </p:txBody>
      </p:sp>
    </p:spTree>
    <p:extLst>
      <p:ext uri="{BB962C8B-B14F-4D97-AF65-F5344CB8AC3E}">
        <p14:creationId xmlns:p14="http://schemas.microsoft.com/office/powerpoint/2010/main" val="228089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-438150"/>
            <a:ext cx="3108831" cy="22466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CB3CCF-CC65-2DF5-2FB8-5651C1B2F7E8}"/>
              </a:ext>
            </a:extLst>
          </p:cNvPr>
          <p:cNvSpPr txBox="1"/>
          <p:nvPr/>
        </p:nvSpPr>
        <p:spPr>
          <a:xfrm>
            <a:off x="4135692" y="322372"/>
            <a:ext cx="43364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魔搭社区</a:t>
            </a:r>
            <a:endParaRPr lang="en-US" altLang="zh-CN" sz="5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5400" b="1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ModelScope</a:t>
            </a:r>
            <a:endParaRPr lang="zh-CN" altLang="en-US" sz="5400" b="1" dirty="0">
              <a:solidFill>
                <a:schemeClr val="bg1"/>
              </a:solidFill>
              <a:latin typeface="JetBrains Mono" panose="02000009000000000000" pitchFamily="49" charset="0"/>
              <a:ea typeface="楷体" panose="02010609060101010101" pitchFamily="49" charset="-122"/>
              <a:cs typeface="JetBrains Mono" panose="02000009000000000000" pitchFamily="49" charset="0"/>
            </a:endParaRPr>
          </a:p>
        </p:txBody>
      </p:sp>
      <p:pic>
        <p:nvPicPr>
          <p:cNvPr id="6" name="图片 5" descr="手机屏幕截图&#10;&#10;中度可信度">
            <a:extLst>
              <a:ext uri="{FF2B5EF4-FFF2-40B4-BE49-F238E27FC236}">
                <a16:creationId xmlns:a16="http://schemas.microsoft.com/office/drawing/2014/main" id="{CF89FEA0-0848-94FF-E556-9EBB2B53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66085"/>
            <a:ext cx="2800350" cy="186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1F62EC-AA22-D380-FCE6-850A670C2137}"/>
              </a:ext>
            </a:extLst>
          </p:cNvPr>
          <p:cNvSpPr txBox="1"/>
          <p:nvPr/>
        </p:nvSpPr>
        <p:spPr>
          <a:xfrm>
            <a:off x="1638300" y="3228975"/>
            <a:ext cx="74847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Qwen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系列模型配套平台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-&gt;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模型 </a:t>
            </a:r>
            <a:r>
              <a:rPr lang="en-US" altLang="zh-C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调用，训练，评测，应用发布</a:t>
            </a: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人工智能模型社区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	-&gt;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降低人工智能模型应用门槛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代码开源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	-&gt; </a:t>
            </a:r>
            <a:r>
              <a:rPr lang="en-US" altLang="zh-C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GitHub</a:t>
            </a:r>
            <a:r>
              <a:rPr lang="zh-CN" alt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ModelScope</a:t>
            </a:r>
            <a:r>
              <a:rPr lang="en-US" altLang="zh-C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-Sora plan</a:t>
            </a:r>
            <a:r>
              <a:rPr lang="zh-CN" alt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）</a:t>
            </a:r>
            <a:endParaRPr lang="en-US" altLang="zh-C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altLang="zh-CN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第三方模型资源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		-&gt; </a:t>
            </a:r>
            <a:r>
              <a:rPr lang="en-US" altLang="zh-C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LLaMA</a:t>
            </a:r>
            <a:r>
              <a:rPr lang="en-US" altLang="zh-C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</a:t>
            </a:r>
            <a:r>
              <a:rPr lang="en-US" altLang="zh-CN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BaiChuan</a:t>
            </a:r>
            <a:r>
              <a:rPr lang="en-US" altLang="zh-CN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……</a:t>
            </a:r>
          </a:p>
        </p:txBody>
      </p:sp>
    </p:spTree>
    <p:extLst>
      <p:ext uri="{BB962C8B-B14F-4D97-AF65-F5344CB8AC3E}">
        <p14:creationId xmlns:p14="http://schemas.microsoft.com/office/powerpoint/2010/main" val="2998836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, Teams&#10;&#10;描述已自动生成">
            <a:extLst>
              <a:ext uri="{FF2B5EF4-FFF2-40B4-BE49-F238E27FC236}">
                <a16:creationId xmlns:a16="http://schemas.microsoft.com/office/drawing/2014/main" id="{B26524C1-BF03-BE39-6BC2-FA4EBF75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8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截图&#10;&#10;描述已自动生成">
            <a:extLst>
              <a:ext uri="{FF2B5EF4-FFF2-40B4-BE49-F238E27FC236}">
                <a16:creationId xmlns:a16="http://schemas.microsoft.com/office/drawing/2014/main" id="{2BBFDE2E-BF4F-8350-AA0C-EDCAF8A2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E6CEA749-EFA8-49BF-8397-079DC89EA637}"/>
              </a:ext>
            </a:extLst>
          </p:cNvPr>
          <p:cNvSpPr/>
          <p:nvPr/>
        </p:nvSpPr>
        <p:spPr>
          <a:xfrm>
            <a:off x="7107382" y="0"/>
            <a:ext cx="5084618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58112" y="988549"/>
            <a:ext cx="3016709" cy="923330"/>
            <a:chOff x="1311451" y="488295"/>
            <a:chExt cx="3016709" cy="923330"/>
          </a:xfrm>
        </p:grpSpPr>
        <p:sp>
          <p:nvSpPr>
            <p:cNvPr id="5" name="文本框 4"/>
            <p:cNvSpPr txBox="1"/>
            <p:nvPr/>
          </p:nvSpPr>
          <p:spPr>
            <a:xfrm>
              <a:off x="1311451" y="488295"/>
              <a:ext cx="2183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99611" y="1103848"/>
              <a:ext cx="122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dk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CONTENTS</a:t>
              </a:r>
              <a:endParaRPr lang="zh-CN" altLang="en-US" sz="1400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335" y="2504698"/>
            <a:ext cx="4769914" cy="523220"/>
            <a:chOff x="629920" y="1894860"/>
            <a:chExt cx="4173423" cy="523220"/>
          </a:xfrm>
        </p:grpSpPr>
        <p:grpSp>
          <p:nvGrpSpPr>
            <p:cNvPr id="10" name="组合 9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8" name="菱形 7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大模型 沿革历程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概念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0335" y="3376567"/>
            <a:ext cx="4769914" cy="523220"/>
            <a:chOff x="629920" y="1894860"/>
            <a:chExt cx="4173423" cy="52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26" name="菱形 2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语言大模型原理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40335" y="4243624"/>
            <a:ext cx="4769914" cy="954107"/>
            <a:chOff x="629920" y="1894860"/>
            <a:chExt cx="4173423" cy="954107"/>
          </a:xfrm>
        </p:grpSpPr>
        <p:grpSp>
          <p:nvGrpSpPr>
            <p:cNvPr id="29" name="组合 28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菱形 31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06777" y="1894860"/>
              <a:ext cx="34965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AI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模型发展状况</a:t>
              </a:r>
            </a:p>
            <a:p>
              <a:endParaRPr lang="zh-CN" altLang="en-US" sz="2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40334" y="5110680"/>
            <a:ext cx="4769915" cy="523220"/>
            <a:chOff x="629920" y="1894860"/>
            <a:chExt cx="4164761" cy="523220"/>
          </a:xfrm>
        </p:grpSpPr>
        <p:grpSp>
          <p:nvGrpSpPr>
            <p:cNvPr id="34" name="组合 3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06778" y="1894860"/>
              <a:ext cx="3487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国内大模型 部署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使用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E8C8C6-3D14-951F-0139-280014A2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AE48FF-2EA4-4E72-883D-F193F767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8" y="399186"/>
            <a:ext cx="11332223" cy="6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66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, 应用程序&#10;&#10;描述已自动生成">
            <a:extLst>
              <a:ext uri="{FF2B5EF4-FFF2-40B4-BE49-F238E27FC236}">
                <a16:creationId xmlns:a16="http://schemas.microsoft.com/office/drawing/2014/main" id="{1DE19CD7-7C1C-8BCF-4491-82D5133D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27616" r="34501" b="13212"/>
          <a:stretch/>
        </p:blipFill>
        <p:spPr>
          <a:xfrm>
            <a:off x="5405119" y="538479"/>
            <a:ext cx="1717041" cy="15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3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, 应用程序&#10;&#10;描述已自动生成">
            <a:extLst>
              <a:ext uri="{FF2B5EF4-FFF2-40B4-BE49-F238E27FC236}">
                <a16:creationId xmlns:a16="http://schemas.microsoft.com/office/drawing/2014/main" id="{1DE19CD7-7C1C-8BCF-4491-82D5133D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27616" r="34501" b="13212"/>
          <a:stretch/>
        </p:blipFill>
        <p:spPr>
          <a:xfrm>
            <a:off x="9977119" y="-109221"/>
            <a:ext cx="1717041" cy="15443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CB7661-3891-A6A6-26CC-AAB0B8B5F9F7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75EE91-4DB9-022B-AF74-DCE361AE58CF}"/>
              </a:ext>
            </a:extLst>
          </p:cNvPr>
          <p:cNvSpPr txBox="1"/>
          <p:nvPr/>
        </p:nvSpPr>
        <p:spPr>
          <a:xfrm>
            <a:off x="907912" y="27821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清华系</a:t>
            </a:r>
          </a:p>
        </p:txBody>
      </p:sp>
    </p:spTree>
    <p:extLst>
      <p:ext uri="{BB962C8B-B14F-4D97-AF65-F5344CB8AC3E}">
        <p14:creationId xmlns:p14="http://schemas.microsoft.com/office/powerpoint/2010/main" val="267604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3328087" y="486032"/>
            <a:ext cx="5090983" cy="18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4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3328087" y="486032"/>
            <a:ext cx="5090983" cy="18123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C32AB9C-ED90-7208-52B8-1896E86B6600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596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84356"/>
            <a:ext cx="2143432" cy="21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8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84356"/>
            <a:ext cx="2143432" cy="21434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A3EBAE-7F82-25D2-5AAB-433FE5330018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25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15" y="704849"/>
            <a:ext cx="991235" cy="99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0247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15" y="704849"/>
            <a:ext cx="991235" cy="99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01E2461-87C4-1AB3-2011-3C68275E68EC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96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90988" y="4124280"/>
            <a:ext cx="661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沿革历程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5043765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History / Concept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702826"/>
            <a:ext cx="8757926" cy="33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什么是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大模型？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大模型从哪里来的？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">
            <a:extLst>
              <a:ext uri="{FF2B5EF4-FFF2-40B4-BE49-F238E27FC236}">
                <a16:creationId xmlns:a16="http://schemas.microsoft.com/office/drawing/2014/main" id="{7C0223CD-14D1-2B76-0E14-FB60471F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12500" r="22822" b="37500"/>
          <a:stretch/>
        </p:blipFill>
        <p:spPr>
          <a:xfrm>
            <a:off x="5019675" y="523875"/>
            <a:ext cx="15144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60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">
            <a:extLst>
              <a:ext uri="{FF2B5EF4-FFF2-40B4-BE49-F238E27FC236}">
                <a16:creationId xmlns:a16="http://schemas.microsoft.com/office/drawing/2014/main" id="{7C0223CD-14D1-2B76-0E14-FB60471F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12500" r="22822" b="37500"/>
          <a:stretch/>
        </p:blipFill>
        <p:spPr>
          <a:xfrm>
            <a:off x="5019675" y="523875"/>
            <a:ext cx="1514475" cy="1524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71D5C8-DECF-E91C-F1B3-ED0920C720C2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122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4343400" y="800100"/>
            <a:ext cx="3752850" cy="10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23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4343400" y="800100"/>
            <a:ext cx="3752850" cy="1095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3FAB5B-C744-8BF7-A711-E3502F825462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651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4851400" y="0"/>
            <a:ext cx="248920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53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4851400" y="0"/>
            <a:ext cx="2489200" cy="22555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19129B-FA77-B76F-514C-F6A3D80EF5C4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95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38538" y="4124280"/>
            <a:ext cx="7714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基本使用 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 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简单部署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点击此出编辑文幸运日素材 淘宝店：</a:t>
            </a:r>
            <a:r>
              <a:rPr lang="en-US" altLang="zh-CN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https://shop145643496.taobao.com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1733526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3EF6CBFE-644F-425A-9E58-4F5A4841C034}"/>
              </a:ext>
            </a:extLst>
          </p:cNvPr>
          <p:cNvSpPr txBox="1"/>
          <p:nvPr/>
        </p:nvSpPr>
        <p:spPr>
          <a:xfrm>
            <a:off x="10906285" y="6437539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6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600" b="1" i="0" u="none" strike="noStrike" kern="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A9D50F-31E7-4F7D-4469-F39850F9CBFA}"/>
              </a:ext>
            </a:extLst>
          </p:cNvPr>
          <p:cNvSpPr txBox="1"/>
          <p:nvPr/>
        </p:nvSpPr>
        <p:spPr>
          <a:xfrm>
            <a:off x="0" y="1521716"/>
            <a:ext cx="746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Thank you for your listening !!!</a:t>
            </a:r>
          </a:p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感谢各位的聆听！！！</a:t>
            </a:r>
          </a:p>
        </p:txBody>
      </p:sp>
      <p:pic>
        <p:nvPicPr>
          <p:cNvPr id="6" name="图片 5" descr="文本&#10;&#10;低可信度描述已自动生成">
            <a:extLst>
              <a:ext uri="{FF2B5EF4-FFF2-40B4-BE49-F238E27FC236}">
                <a16:creationId xmlns:a16="http://schemas.microsoft.com/office/drawing/2014/main" id="{02D2C8FF-F46E-2691-80C7-CD7D865A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6" y="103704"/>
            <a:ext cx="3720635" cy="8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"/>
          <a:stretch>
            <a:fillRect/>
          </a:stretch>
        </p:blipFill>
        <p:spPr>
          <a:xfrm>
            <a:off x="808180" y="1428773"/>
            <a:ext cx="3293326" cy="23304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550079264"/>
              </p:ext>
            </p:extLst>
          </p:nvPr>
        </p:nvGraphicFramePr>
        <p:xfrm>
          <a:off x="4368521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269275661"/>
              </p:ext>
            </p:extLst>
          </p:nvPr>
        </p:nvGraphicFramePr>
        <p:xfrm>
          <a:off x="6218422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738588073"/>
              </p:ext>
            </p:extLst>
          </p:nvPr>
        </p:nvGraphicFramePr>
        <p:xfrm>
          <a:off x="8076177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616374474"/>
              </p:ext>
            </p:extLst>
          </p:nvPr>
        </p:nvGraphicFramePr>
        <p:xfrm>
          <a:off x="9933930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9" name="出自【趣你的PPT】(微信:qunideppt)：最优质的PPT资源库"/>
          <p:cNvCxnSpPr/>
          <p:nvPr/>
        </p:nvCxnSpPr>
        <p:spPr>
          <a:xfrm>
            <a:off x="4650606" y="194123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512190" y="4417888"/>
            <a:ext cx="457370" cy="376127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868738" y="4417888"/>
            <a:ext cx="369903" cy="382317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748864" y="4454536"/>
            <a:ext cx="268511" cy="397996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451372" y="4479268"/>
            <a:ext cx="346239" cy="348531"/>
            <a:chOff x="9344026" y="2587626"/>
            <a:chExt cx="239713" cy="241300"/>
          </a:xfrm>
          <a:solidFill>
            <a:srgbClr val="1F2B37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1285118" y="4317646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6434" y="4703384"/>
            <a:ext cx="2435447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50606" y="1428773"/>
            <a:ext cx="209462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0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652849" y="5414720"/>
            <a:ext cx="76073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554767" y="5414720"/>
            <a:ext cx="6567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41715" y="5414720"/>
            <a:ext cx="7983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247489" y="5414720"/>
            <a:ext cx="74156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652849" y="2255733"/>
            <a:ext cx="6452031" cy="4574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4650606" y="359731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3288051135"/>
              </p:ext>
            </p:extLst>
          </p:nvPr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3529345934"/>
              </p:ext>
            </p:extLst>
          </p:nvPr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2308818332"/>
              </p:ext>
            </p:extLst>
          </p:nvPr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2159456684"/>
              </p:ext>
            </p:extLst>
          </p:nvPr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809972" y="5548630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，顶部“开始”面板中可以对字体、字号、颜色、行距等进行修改。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994563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633047" y="5254013"/>
            <a:ext cx="10767739" cy="67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Artificial Intelligence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，简称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）是指由计算机系统所展现出来的智能行为。它是研究、开发用于模拟、延伸和扩展人的智能的理论、方法、技术及应用系统的一门新的技术科学。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挫折低谷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11838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突破转机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机遇爆发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1BEF4E-42C8-FD84-9B01-14A226378722}"/>
              </a:ext>
            </a:extLst>
          </p:cNvPr>
          <p:cNvSpPr txBox="1"/>
          <p:nvPr/>
        </p:nvSpPr>
        <p:spPr>
          <a:xfrm>
            <a:off x="1480323" y="107283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1943 - 1960s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B9F11E-4467-549C-D42B-842E41B6716B}"/>
              </a:ext>
            </a:extLst>
          </p:cNvPr>
          <p:cNvSpPr txBox="1"/>
          <p:nvPr/>
        </p:nvSpPr>
        <p:spPr>
          <a:xfrm>
            <a:off x="9421102" y="1052173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2011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now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5B41DC-B3E6-5F06-D36C-DE27101F8C11}"/>
              </a:ext>
            </a:extLst>
          </p:cNvPr>
          <p:cNvSpPr txBox="1"/>
          <p:nvPr/>
        </p:nvSpPr>
        <p:spPr>
          <a:xfrm>
            <a:off x="6470697" y="103963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1980s - 2010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4F7C1-27D0-AD88-864A-9030F53B205A}"/>
              </a:ext>
            </a:extLst>
          </p:cNvPr>
          <p:cNvSpPr txBox="1"/>
          <p:nvPr/>
        </p:nvSpPr>
        <p:spPr>
          <a:xfrm>
            <a:off x="4396651" y="105258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1970s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6563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3455" y="1734031"/>
            <a:ext cx="4134561" cy="3300160"/>
            <a:chOff x="227178" y="605914"/>
            <a:chExt cx="5006578" cy="39961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586138" y="3115753"/>
            <a:ext cx="17104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Sales Projections</a:t>
            </a:r>
          </a:p>
        </p:txBody>
      </p:sp>
      <p:graphicFrame>
        <p:nvGraphicFramePr>
          <p:cNvPr id="91" name="Chart 90"/>
          <p:cNvGraphicFramePr/>
          <p:nvPr/>
        </p:nvGraphicFramePr>
        <p:xfrm>
          <a:off x="6462424" y="3373568"/>
          <a:ext cx="3567346" cy="23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4076857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$18 Billion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19610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$65 Billion 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1" name="Oval 100"/>
          <p:cNvSpPr/>
          <p:nvPr/>
        </p:nvSpPr>
        <p:spPr>
          <a:xfrm>
            <a:off x="3621156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2" name="Freeform 5"/>
          <p:cNvSpPr>
            <a:spLocks noChangeAspect="1" noEditPoints="1"/>
          </p:cNvSpPr>
          <p:nvPr/>
        </p:nvSpPr>
        <p:spPr bwMode="auto">
          <a:xfrm>
            <a:off x="3764834" y="5212809"/>
            <a:ext cx="166332" cy="331461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861264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5" name="Freeform 6"/>
          <p:cNvSpPr>
            <a:spLocks noChangeAspect="1" noEditPoints="1"/>
          </p:cNvSpPr>
          <p:nvPr/>
        </p:nvSpPr>
        <p:spPr bwMode="auto">
          <a:xfrm>
            <a:off x="2002633" y="5212810"/>
            <a:ext cx="164931" cy="33146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0" name="Teardrop 119"/>
          <p:cNvSpPr/>
          <p:nvPr/>
        </p:nvSpPr>
        <p:spPr>
          <a:xfrm rot="7994273">
            <a:off x="4107950" y="3127163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133745" y="3152958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3" name="Teardrop 122"/>
          <p:cNvSpPr/>
          <p:nvPr/>
        </p:nvSpPr>
        <p:spPr>
          <a:xfrm rot="7994273">
            <a:off x="4762209" y="364166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788004" y="366746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6" name="Teardrop 125"/>
          <p:cNvSpPr/>
          <p:nvPr/>
        </p:nvSpPr>
        <p:spPr>
          <a:xfrm rot="7994273">
            <a:off x="5001442" y="2676542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027237" y="2702337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9" name="Teardrop 128"/>
          <p:cNvSpPr/>
          <p:nvPr/>
        </p:nvSpPr>
        <p:spPr>
          <a:xfrm rot="7994273">
            <a:off x="4566039" y="2840220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591834" y="2866015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2" name="Teardrop 131"/>
          <p:cNvSpPr/>
          <p:nvPr/>
        </p:nvSpPr>
        <p:spPr>
          <a:xfrm rot="7994273">
            <a:off x="4060398" y="445841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086193" y="448421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5" name="Teardrop 134"/>
          <p:cNvSpPr/>
          <p:nvPr/>
        </p:nvSpPr>
        <p:spPr>
          <a:xfrm rot="7994273">
            <a:off x="420474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053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8" name="Teardrop 137"/>
          <p:cNvSpPr/>
          <p:nvPr/>
        </p:nvSpPr>
        <p:spPr>
          <a:xfrm rot="7994273">
            <a:off x="4547579" y="3233708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573374" y="3259503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1" name="Teardrop 140"/>
          <p:cNvSpPr/>
          <p:nvPr/>
        </p:nvSpPr>
        <p:spPr>
          <a:xfrm rot="7994273">
            <a:off x="350276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352855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2" name="TextBox 51"/>
          <p:cNvSpPr txBox="1"/>
          <p:nvPr/>
        </p:nvSpPr>
        <p:spPr>
          <a:xfrm>
            <a:off x="6462424" y="1734031"/>
            <a:ext cx="4035877" cy="13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519333" y="248027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6603821" y="2568995"/>
            <a:ext cx="339908" cy="331438"/>
          </a:xfrm>
          <a:custGeom>
            <a:avLst/>
            <a:gdLst/>
            <a:ahLst/>
            <a:cxnLst>
              <a:cxn ang="0">
                <a:pos x="252" y="234"/>
              </a:cxn>
              <a:cxn ang="0">
                <a:pos x="197" y="105"/>
              </a:cxn>
              <a:cxn ang="0">
                <a:pos x="194" y="98"/>
              </a:cxn>
              <a:cxn ang="0">
                <a:pos x="198" y="55"/>
              </a:cxn>
              <a:cxn ang="0">
                <a:pos x="195" y="42"/>
              </a:cxn>
              <a:cxn ang="0">
                <a:pos x="99" y="0"/>
              </a:cxn>
              <a:cxn ang="0">
                <a:pos x="4" y="42"/>
              </a:cxn>
              <a:cxn ang="0">
                <a:pos x="0" y="55"/>
              </a:cxn>
              <a:cxn ang="0">
                <a:pos x="5" y="98"/>
              </a:cxn>
              <a:cxn ang="0">
                <a:pos x="0" y="112"/>
              </a:cxn>
              <a:cxn ang="0">
                <a:pos x="5" y="155"/>
              </a:cxn>
              <a:cxn ang="0">
                <a:pos x="0" y="169"/>
              </a:cxn>
              <a:cxn ang="0">
                <a:pos x="99" y="243"/>
              </a:cxn>
              <a:cxn ang="0">
                <a:pos x="130" y="238"/>
              </a:cxn>
              <a:cxn ang="0">
                <a:pos x="241" y="246"/>
              </a:cxn>
              <a:cxn ang="0">
                <a:pos x="309" y="285"/>
              </a:cxn>
              <a:cxn ang="0">
                <a:pos x="226" y="151"/>
              </a:cxn>
              <a:cxn ang="0">
                <a:pos x="155" y="221"/>
              </a:cxn>
              <a:cxn ang="0">
                <a:pos x="99" y="11"/>
              </a:cxn>
              <a:cxn ang="0">
                <a:pos x="99" y="61"/>
              </a:cxn>
              <a:cxn ang="0">
                <a:pos x="99" y="11"/>
              </a:cxn>
              <a:cxn ang="0">
                <a:pos x="99" y="80"/>
              </a:cxn>
              <a:cxn ang="0">
                <a:pos x="188" y="83"/>
              </a:cxn>
              <a:cxn ang="0">
                <a:pos x="11" y="83"/>
              </a:cxn>
              <a:cxn ang="0">
                <a:pos x="11" y="114"/>
              </a:cxn>
              <a:cxn ang="0">
                <a:pos x="126" y="137"/>
              </a:cxn>
              <a:cxn ang="0">
                <a:pos x="110" y="175"/>
              </a:cxn>
              <a:cxn ang="0">
                <a:pos x="11" y="141"/>
              </a:cxn>
              <a:cxn ang="0">
                <a:pos x="99" y="233"/>
              </a:cxn>
              <a:cxn ang="0">
                <a:pos x="11" y="171"/>
              </a:cxn>
              <a:cxn ang="0">
                <a:pos x="110" y="195"/>
              </a:cxn>
              <a:cxn ang="0">
                <a:pos x="124" y="231"/>
              </a:cxn>
              <a:cxn ang="0">
                <a:pos x="99" y="233"/>
              </a:cxn>
            </a:cxnLst>
            <a:rect l="0" t="0" r="r" b="b"/>
            <a:pathLst>
              <a:path w="309" h="302">
                <a:moveTo>
                  <a:pt x="309" y="285"/>
                </a:moveTo>
                <a:cubicBezTo>
                  <a:pt x="252" y="234"/>
                  <a:pt x="252" y="234"/>
                  <a:pt x="252" y="234"/>
                </a:cubicBezTo>
                <a:cubicBezTo>
                  <a:pt x="263" y="221"/>
                  <a:pt x="270" y="203"/>
                  <a:pt x="270" y="185"/>
                </a:cubicBezTo>
                <a:cubicBezTo>
                  <a:pt x="270" y="143"/>
                  <a:pt x="238" y="109"/>
                  <a:pt x="197" y="105"/>
                </a:cubicBezTo>
                <a:cubicBezTo>
                  <a:pt x="197" y="104"/>
                  <a:pt x="196" y="102"/>
                  <a:pt x="195" y="100"/>
                </a:cubicBezTo>
                <a:cubicBezTo>
                  <a:pt x="194" y="98"/>
                  <a:pt x="194" y="98"/>
                  <a:pt x="194" y="98"/>
                </a:cubicBezTo>
                <a:cubicBezTo>
                  <a:pt x="197" y="93"/>
                  <a:pt x="198" y="89"/>
                  <a:pt x="198" y="83"/>
                </a:cubicBezTo>
                <a:cubicBezTo>
                  <a:pt x="198" y="55"/>
                  <a:pt x="198" y="55"/>
                  <a:pt x="198" y="55"/>
                </a:cubicBezTo>
                <a:cubicBezTo>
                  <a:pt x="198" y="51"/>
                  <a:pt x="197" y="47"/>
                  <a:pt x="195" y="43"/>
                </a:cubicBezTo>
                <a:cubicBezTo>
                  <a:pt x="195" y="42"/>
                  <a:pt x="195" y="42"/>
                  <a:pt x="195" y="42"/>
                </a:cubicBezTo>
                <a:cubicBezTo>
                  <a:pt x="196" y="40"/>
                  <a:pt x="196" y="38"/>
                  <a:pt x="196" y="36"/>
                </a:cubicBezTo>
                <a:cubicBezTo>
                  <a:pt x="196" y="12"/>
                  <a:pt x="146" y="0"/>
                  <a:pt x="99" y="0"/>
                </a:cubicBezTo>
                <a:cubicBezTo>
                  <a:pt x="52" y="0"/>
                  <a:pt x="2" y="12"/>
                  <a:pt x="2" y="36"/>
                </a:cubicBezTo>
                <a:cubicBezTo>
                  <a:pt x="2" y="38"/>
                  <a:pt x="3" y="40"/>
                  <a:pt x="4" y="42"/>
                </a:cubicBezTo>
                <a:cubicBezTo>
                  <a:pt x="3" y="43"/>
                  <a:pt x="3" y="43"/>
                  <a:pt x="3" y="43"/>
                </a:cubicBezTo>
                <a:cubicBezTo>
                  <a:pt x="1" y="47"/>
                  <a:pt x="0" y="51"/>
                  <a:pt x="0" y="55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9"/>
                  <a:pt x="2" y="93"/>
                  <a:pt x="5" y="98"/>
                </a:cubicBezTo>
                <a:cubicBezTo>
                  <a:pt x="4" y="100"/>
                  <a:pt x="4" y="100"/>
                  <a:pt x="4" y="100"/>
                </a:cubicBezTo>
                <a:cubicBezTo>
                  <a:pt x="1" y="104"/>
                  <a:pt x="0" y="108"/>
                  <a:pt x="0" y="112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6"/>
                  <a:pt x="2" y="151"/>
                  <a:pt x="5" y="155"/>
                </a:cubicBezTo>
                <a:cubicBezTo>
                  <a:pt x="4" y="157"/>
                  <a:pt x="4" y="157"/>
                  <a:pt x="4" y="157"/>
                </a:cubicBezTo>
                <a:cubicBezTo>
                  <a:pt x="1" y="161"/>
                  <a:pt x="0" y="165"/>
                  <a:pt x="0" y="169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23"/>
                  <a:pt x="44" y="243"/>
                  <a:pt x="99" y="243"/>
                </a:cubicBezTo>
                <a:cubicBezTo>
                  <a:pt x="111" y="243"/>
                  <a:pt x="121" y="242"/>
                  <a:pt x="132" y="241"/>
                </a:cubicBezTo>
                <a:cubicBezTo>
                  <a:pt x="131" y="240"/>
                  <a:pt x="130" y="239"/>
                  <a:pt x="130" y="238"/>
                </a:cubicBezTo>
                <a:cubicBezTo>
                  <a:pt x="144" y="254"/>
                  <a:pt x="166" y="265"/>
                  <a:pt x="189" y="265"/>
                </a:cubicBezTo>
                <a:cubicBezTo>
                  <a:pt x="209" y="265"/>
                  <a:pt x="227" y="258"/>
                  <a:pt x="241" y="246"/>
                </a:cubicBezTo>
                <a:cubicBezTo>
                  <a:pt x="291" y="302"/>
                  <a:pt x="291" y="302"/>
                  <a:pt x="291" y="302"/>
                </a:cubicBezTo>
                <a:lnTo>
                  <a:pt x="309" y="285"/>
                </a:lnTo>
                <a:close/>
                <a:moveTo>
                  <a:pt x="156" y="151"/>
                </a:moveTo>
                <a:cubicBezTo>
                  <a:pt x="175" y="131"/>
                  <a:pt x="206" y="131"/>
                  <a:pt x="226" y="151"/>
                </a:cubicBezTo>
                <a:cubicBezTo>
                  <a:pt x="245" y="170"/>
                  <a:pt x="245" y="202"/>
                  <a:pt x="226" y="221"/>
                </a:cubicBezTo>
                <a:cubicBezTo>
                  <a:pt x="206" y="240"/>
                  <a:pt x="175" y="240"/>
                  <a:pt x="155" y="221"/>
                </a:cubicBezTo>
                <a:cubicBezTo>
                  <a:pt x="136" y="201"/>
                  <a:pt x="136" y="170"/>
                  <a:pt x="156" y="151"/>
                </a:cubicBezTo>
                <a:close/>
                <a:moveTo>
                  <a:pt x="99" y="11"/>
                </a:moveTo>
                <a:cubicBezTo>
                  <a:pt x="153" y="11"/>
                  <a:pt x="185" y="25"/>
                  <a:pt x="185" y="36"/>
                </a:cubicBezTo>
                <a:cubicBezTo>
                  <a:pt x="185" y="46"/>
                  <a:pt x="153" y="61"/>
                  <a:pt x="99" y="61"/>
                </a:cubicBezTo>
                <a:cubicBezTo>
                  <a:pt x="46" y="61"/>
                  <a:pt x="13" y="46"/>
                  <a:pt x="13" y="36"/>
                </a:cubicBezTo>
                <a:cubicBezTo>
                  <a:pt x="13" y="25"/>
                  <a:pt x="46" y="11"/>
                  <a:pt x="99" y="11"/>
                </a:cubicBezTo>
                <a:close/>
                <a:moveTo>
                  <a:pt x="11" y="60"/>
                </a:moveTo>
                <a:cubicBezTo>
                  <a:pt x="27" y="73"/>
                  <a:pt x="63" y="80"/>
                  <a:pt x="99" y="80"/>
                </a:cubicBezTo>
                <a:cubicBezTo>
                  <a:pt x="135" y="80"/>
                  <a:pt x="172" y="73"/>
                  <a:pt x="188" y="60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100"/>
                  <a:pt x="151" y="118"/>
                  <a:pt x="99" y="118"/>
                </a:cubicBezTo>
                <a:cubicBezTo>
                  <a:pt x="47" y="118"/>
                  <a:pt x="11" y="100"/>
                  <a:pt x="11" y="83"/>
                </a:cubicBezTo>
                <a:lnTo>
                  <a:pt x="11" y="60"/>
                </a:lnTo>
                <a:close/>
                <a:moveTo>
                  <a:pt x="11" y="114"/>
                </a:moveTo>
                <a:cubicBezTo>
                  <a:pt x="27" y="129"/>
                  <a:pt x="60" y="139"/>
                  <a:pt x="99" y="139"/>
                </a:cubicBezTo>
                <a:cubicBezTo>
                  <a:pt x="108" y="139"/>
                  <a:pt x="117" y="138"/>
                  <a:pt x="126" y="137"/>
                </a:cubicBezTo>
                <a:cubicBezTo>
                  <a:pt x="119" y="145"/>
                  <a:pt x="114" y="155"/>
                  <a:pt x="112" y="166"/>
                </a:cubicBezTo>
                <a:cubicBezTo>
                  <a:pt x="111" y="169"/>
                  <a:pt x="110" y="172"/>
                  <a:pt x="110" y="175"/>
                </a:cubicBezTo>
                <a:cubicBezTo>
                  <a:pt x="106" y="175"/>
                  <a:pt x="103" y="176"/>
                  <a:pt x="99" y="176"/>
                </a:cubicBezTo>
                <a:cubicBezTo>
                  <a:pt x="47" y="176"/>
                  <a:pt x="11" y="157"/>
                  <a:pt x="11" y="141"/>
                </a:cubicBezTo>
                <a:lnTo>
                  <a:pt x="11" y="114"/>
                </a:lnTo>
                <a:close/>
                <a:moveTo>
                  <a:pt x="99" y="233"/>
                </a:moveTo>
                <a:cubicBezTo>
                  <a:pt x="47" y="233"/>
                  <a:pt x="11" y="214"/>
                  <a:pt x="11" y="19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27" y="186"/>
                  <a:pt x="60" y="195"/>
                  <a:pt x="99" y="195"/>
                </a:cubicBezTo>
                <a:cubicBezTo>
                  <a:pt x="103" y="195"/>
                  <a:pt x="107" y="195"/>
                  <a:pt x="110" y="195"/>
                </a:cubicBezTo>
                <a:cubicBezTo>
                  <a:pt x="111" y="205"/>
                  <a:pt x="114" y="214"/>
                  <a:pt x="119" y="222"/>
                </a:cubicBezTo>
                <a:cubicBezTo>
                  <a:pt x="120" y="225"/>
                  <a:pt x="122" y="228"/>
                  <a:pt x="124" y="231"/>
                </a:cubicBezTo>
                <a:cubicBezTo>
                  <a:pt x="116" y="232"/>
                  <a:pt x="108" y="233"/>
                  <a:pt x="99" y="233"/>
                </a:cubicBezTo>
                <a:close/>
                <a:moveTo>
                  <a:pt x="99" y="233"/>
                </a:moveTo>
                <a:cubicBezTo>
                  <a:pt x="99" y="233"/>
                  <a:pt x="99" y="233"/>
                  <a:pt x="99" y="233"/>
                </a:cubicBezTo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7753811" y="386537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2216" y="3950020"/>
            <a:ext cx="256117" cy="283633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4794280" y="252713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3147" y="2646107"/>
            <a:ext cx="311151" cy="270934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867104" y="401083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947328" y="4111947"/>
            <a:ext cx="292480" cy="250699"/>
          </a:xfrm>
          <a:custGeom>
            <a:avLst/>
            <a:gdLst/>
            <a:ahLst/>
            <a:cxnLst>
              <a:cxn ang="0">
                <a:pos x="68" y="53"/>
              </a:cxn>
              <a:cxn ang="0">
                <a:pos x="63" y="58"/>
              </a:cxn>
              <a:cxn ang="0">
                <a:pos x="5" y="58"/>
              </a:cxn>
              <a:cxn ang="0">
                <a:pos x="0" y="53"/>
              </a:cxn>
              <a:cxn ang="0">
                <a:pos x="0" y="4"/>
              </a:cxn>
              <a:cxn ang="0">
                <a:pos x="5" y="0"/>
              </a:cxn>
              <a:cxn ang="0">
                <a:pos x="63" y="0"/>
              </a:cxn>
              <a:cxn ang="0">
                <a:pos x="68" y="4"/>
              </a:cxn>
              <a:cxn ang="0">
                <a:pos x="68" y="53"/>
              </a:cxn>
              <a:cxn ang="0">
                <a:pos x="63" y="14"/>
              </a:cxn>
              <a:cxn ang="0">
                <a:pos x="63" y="10"/>
              </a:cxn>
              <a:cxn ang="0">
                <a:pos x="63" y="4"/>
              </a:cxn>
              <a:cxn ang="0">
                <a:pos x="31" y="4"/>
              </a:cxn>
              <a:cxn ang="0">
                <a:pos x="29" y="9"/>
              </a:cxn>
              <a:cxn ang="0">
                <a:pos x="5" y="9"/>
              </a:cxn>
              <a:cxn ang="0">
                <a:pos x="5" y="14"/>
              </a:cxn>
              <a:cxn ang="0">
                <a:pos x="63" y="14"/>
              </a:cxn>
              <a:cxn ang="0">
                <a:pos x="63" y="53"/>
              </a:cxn>
              <a:cxn ang="0">
                <a:pos x="63" y="48"/>
              </a:cxn>
              <a:cxn ang="0">
                <a:pos x="5" y="48"/>
              </a:cxn>
              <a:cxn ang="0">
                <a:pos x="5" y="53"/>
              </a:cxn>
              <a:cxn ang="0">
                <a:pos x="63" y="53"/>
              </a:cxn>
              <a:cxn ang="0">
                <a:pos x="24" y="7"/>
              </a:cxn>
              <a:cxn ang="0">
                <a:pos x="24" y="2"/>
              </a:cxn>
              <a:cxn ang="0">
                <a:pos x="9" y="2"/>
              </a:cxn>
              <a:cxn ang="0">
                <a:pos x="9" y="7"/>
              </a:cxn>
              <a:cxn ang="0">
                <a:pos x="24" y="7"/>
              </a:cxn>
              <a:cxn ang="0">
                <a:pos x="34" y="17"/>
              </a:cxn>
              <a:cxn ang="0">
                <a:pos x="19" y="31"/>
              </a:cxn>
              <a:cxn ang="0">
                <a:pos x="34" y="46"/>
              </a:cxn>
              <a:cxn ang="0">
                <a:pos x="48" y="31"/>
              </a:cxn>
              <a:cxn ang="0">
                <a:pos x="34" y="17"/>
              </a:cxn>
              <a:cxn ang="0">
                <a:pos x="34" y="41"/>
              </a:cxn>
              <a:cxn ang="0">
                <a:pos x="24" y="31"/>
              </a:cxn>
              <a:cxn ang="0">
                <a:pos x="34" y="21"/>
              </a:cxn>
              <a:cxn ang="0">
                <a:pos x="43" y="31"/>
              </a:cxn>
              <a:cxn ang="0">
                <a:pos x="34" y="41"/>
              </a:cxn>
              <a:cxn ang="0">
                <a:pos x="34" y="25"/>
              </a:cxn>
              <a:cxn ang="0">
                <a:pos x="28" y="31"/>
              </a:cxn>
              <a:cxn ang="0">
                <a:pos x="29" y="32"/>
              </a:cxn>
              <a:cxn ang="0">
                <a:pos x="30" y="31"/>
              </a:cxn>
              <a:cxn ang="0">
                <a:pos x="34" y="27"/>
              </a:cxn>
              <a:cxn ang="0">
                <a:pos x="35" y="26"/>
              </a:cxn>
              <a:cxn ang="0">
                <a:pos x="34" y="25"/>
              </a:cxn>
            </a:cxnLst>
            <a:rect l="0" t="0" r="r" b="b"/>
            <a:pathLst>
              <a:path w="68" h="58">
                <a:moveTo>
                  <a:pt x="68" y="53"/>
                </a:moveTo>
                <a:cubicBezTo>
                  <a:pt x="68" y="56"/>
                  <a:pt x="66" y="58"/>
                  <a:pt x="63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8"/>
                  <a:pt x="0" y="56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4"/>
                </a:cubicBezTo>
                <a:lnTo>
                  <a:pt x="68" y="53"/>
                </a:lnTo>
                <a:close/>
                <a:moveTo>
                  <a:pt x="63" y="14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63" y="4"/>
                  <a:pt x="6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9"/>
                  <a:pt x="29" y="9"/>
                  <a:pt x="29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14"/>
                  <a:pt x="5" y="14"/>
                </a:cubicBezTo>
                <a:lnTo>
                  <a:pt x="63" y="14"/>
                </a:lnTo>
                <a:close/>
                <a:moveTo>
                  <a:pt x="63" y="53"/>
                </a:moveTo>
                <a:cubicBezTo>
                  <a:pt x="63" y="48"/>
                  <a:pt x="63" y="48"/>
                  <a:pt x="63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3"/>
                  <a:pt x="5" y="53"/>
                  <a:pt x="5" y="53"/>
                </a:cubicBezTo>
                <a:lnTo>
                  <a:pt x="63" y="53"/>
                </a:lnTo>
                <a:close/>
                <a:moveTo>
                  <a:pt x="24" y="7"/>
                </a:moveTo>
                <a:cubicBezTo>
                  <a:pt x="24" y="2"/>
                  <a:pt x="24" y="2"/>
                  <a:pt x="2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7"/>
                  <a:pt x="9" y="7"/>
                  <a:pt x="9" y="7"/>
                </a:cubicBezTo>
                <a:lnTo>
                  <a:pt x="24" y="7"/>
                </a:lnTo>
                <a:close/>
                <a:moveTo>
                  <a:pt x="34" y="17"/>
                </a:moveTo>
                <a:cubicBezTo>
                  <a:pt x="26" y="17"/>
                  <a:pt x="19" y="23"/>
                  <a:pt x="19" y="31"/>
                </a:cubicBezTo>
                <a:cubicBezTo>
                  <a:pt x="19" y="39"/>
                  <a:pt x="26" y="46"/>
                  <a:pt x="34" y="46"/>
                </a:cubicBezTo>
                <a:cubicBezTo>
                  <a:pt x="42" y="46"/>
                  <a:pt x="48" y="39"/>
                  <a:pt x="48" y="31"/>
                </a:cubicBezTo>
                <a:cubicBezTo>
                  <a:pt x="48" y="23"/>
                  <a:pt x="42" y="17"/>
                  <a:pt x="34" y="17"/>
                </a:cubicBezTo>
                <a:close/>
                <a:moveTo>
                  <a:pt x="34" y="41"/>
                </a:moveTo>
                <a:cubicBezTo>
                  <a:pt x="28" y="41"/>
                  <a:pt x="24" y="37"/>
                  <a:pt x="24" y="31"/>
                </a:cubicBezTo>
                <a:cubicBezTo>
                  <a:pt x="24" y="26"/>
                  <a:pt x="28" y="21"/>
                  <a:pt x="34" y="21"/>
                </a:cubicBezTo>
                <a:cubicBezTo>
                  <a:pt x="39" y="21"/>
                  <a:pt x="43" y="26"/>
                  <a:pt x="43" y="31"/>
                </a:cubicBezTo>
                <a:cubicBezTo>
                  <a:pt x="43" y="37"/>
                  <a:pt x="39" y="41"/>
                  <a:pt x="34" y="41"/>
                </a:cubicBezTo>
                <a:close/>
                <a:moveTo>
                  <a:pt x="34" y="25"/>
                </a:moveTo>
                <a:cubicBezTo>
                  <a:pt x="30" y="25"/>
                  <a:pt x="28" y="28"/>
                  <a:pt x="28" y="31"/>
                </a:cubicBezTo>
                <a:cubicBezTo>
                  <a:pt x="28" y="32"/>
                  <a:pt x="28" y="32"/>
                  <a:pt x="29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29"/>
                  <a:pt x="32" y="27"/>
                  <a:pt x="34" y="27"/>
                </a:cubicBezTo>
                <a:cubicBezTo>
                  <a:pt x="34" y="27"/>
                  <a:pt x="35" y="27"/>
                  <a:pt x="35" y="26"/>
                </a:cubicBezTo>
                <a:cubicBezTo>
                  <a:pt x="35" y="26"/>
                  <a:pt x="34" y="25"/>
                  <a:pt x="34" y="25"/>
                </a:cubicBezTo>
                <a:close/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7507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48277" y="2186900"/>
            <a:ext cx="27195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7482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48770" y="3921215"/>
            <a:ext cx="27680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/>
          <p:nvPr/>
        </p:nvSpPr>
        <p:spPr bwMode="auto">
          <a:xfrm>
            <a:off x="5149085" y="2347561"/>
            <a:ext cx="708245" cy="787439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257200" y="2891241"/>
            <a:ext cx="1187759" cy="1184998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21110908">
            <a:off x="4294493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276778" y="2496287"/>
            <a:ext cx="1583633" cy="1579952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21110908">
            <a:off x="6628991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77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23915" y="3144851"/>
            <a:ext cx="933558" cy="931387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2" name="Freeform 5"/>
          <p:cNvSpPr/>
          <p:nvPr/>
        </p:nvSpPr>
        <p:spPr bwMode="auto">
          <a:xfrm rot="10800000">
            <a:off x="7397479" y="4249414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3" name="Freeform 5"/>
          <p:cNvSpPr/>
          <p:nvPr/>
        </p:nvSpPr>
        <p:spPr bwMode="auto">
          <a:xfrm rot="10800000">
            <a:off x="5069773" y="4269430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4" name="Freeform 5"/>
          <p:cNvSpPr/>
          <p:nvPr/>
        </p:nvSpPr>
        <p:spPr bwMode="auto">
          <a:xfrm>
            <a:off x="3157151" y="2815626"/>
            <a:ext cx="480415" cy="53413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94" name="Freeform 181"/>
          <p:cNvSpPr>
            <a:spLocks noEditPoints="1"/>
          </p:cNvSpPr>
          <p:nvPr/>
        </p:nvSpPr>
        <p:spPr bwMode="auto">
          <a:xfrm>
            <a:off x="8038670" y="3482424"/>
            <a:ext cx="244907" cy="24490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ar-SA" sz="2110" dirty="0">
              <a:latin typeface="微软雅黑" panose="020B0503020204020204" pitchFamily="34" charset="-122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787445" y="3981062"/>
            <a:ext cx="198254" cy="288368"/>
            <a:chOff x="4838700" y="2774950"/>
            <a:chExt cx="279400" cy="406400"/>
          </a:xfrm>
          <a:solidFill>
            <a:schemeClr val="bg1"/>
          </a:solidFill>
        </p:grpSpPr>
        <p:sp>
          <p:nvSpPr>
            <p:cNvPr id="107" name="Freeform 60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66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67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78639" y="3981064"/>
            <a:ext cx="288368" cy="288366"/>
            <a:chOff x="5588000" y="1962150"/>
            <a:chExt cx="406400" cy="406400"/>
          </a:xfrm>
          <a:solidFill>
            <a:schemeClr val="bg1"/>
          </a:solidFill>
        </p:grpSpPr>
        <p:sp>
          <p:nvSpPr>
            <p:cNvPr id="111" name="Freeform 106"/>
            <p:cNvSpPr>
              <a:spLocks noEditPoints="1"/>
            </p:cNvSpPr>
            <p:nvPr/>
          </p:nvSpPr>
          <p:spPr bwMode="auto">
            <a:xfrm>
              <a:off x="5588000" y="1962150"/>
              <a:ext cx="406400" cy="406400"/>
            </a:xfrm>
            <a:custGeom>
              <a:avLst/>
              <a:gdLst/>
              <a:ahLst/>
              <a:cxnLst>
                <a:cxn ang="0">
                  <a:pos x="214" y="86"/>
                </a:cxn>
                <a:cxn ang="0">
                  <a:pos x="230" y="54"/>
                </a:cxn>
                <a:cxn ang="0">
                  <a:pos x="210" y="30"/>
                </a:cxn>
                <a:cxn ang="0">
                  <a:pos x="194" y="26"/>
                </a:cxn>
                <a:cxn ang="0">
                  <a:pos x="160" y="38"/>
                </a:cxn>
                <a:cxn ang="0">
                  <a:pos x="150" y="4"/>
                </a:cxn>
                <a:cxn ang="0">
                  <a:pos x="118" y="0"/>
                </a:cxn>
                <a:cxn ang="0">
                  <a:pos x="102" y="12"/>
                </a:cxn>
                <a:cxn ang="0">
                  <a:pos x="66" y="28"/>
                </a:cxn>
                <a:cxn ang="0">
                  <a:pos x="56" y="26"/>
                </a:cxn>
                <a:cxn ang="0">
                  <a:pos x="30" y="46"/>
                </a:cxn>
                <a:cxn ang="0">
                  <a:pos x="28" y="66"/>
                </a:cxn>
                <a:cxn ang="0">
                  <a:pos x="12" y="102"/>
                </a:cxn>
                <a:cxn ang="0">
                  <a:pos x="0" y="112"/>
                </a:cxn>
                <a:cxn ang="0">
                  <a:pos x="0" y="144"/>
                </a:cxn>
                <a:cxn ang="0">
                  <a:pos x="38" y="160"/>
                </a:cxn>
                <a:cxn ang="0">
                  <a:pos x="28" y="190"/>
                </a:cxn>
                <a:cxn ang="0">
                  <a:pos x="30" y="210"/>
                </a:cxn>
                <a:cxn ang="0">
                  <a:pos x="56" y="230"/>
                </a:cxn>
                <a:cxn ang="0">
                  <a:pos x="86" y="214"/>
                </a:cxn>
                <a:cxn ang="0">
                  <a:pos x="102" y="244"/>
                </a:cxn>
                <a:cxn ang="0">
                  <a:pos x="118" y="256"/>
                </a:cxn>
                <a:cxn ang="0">
                  <a:pos x="150" y="252"/>
                </a:cxn>
                <a:cxn ang="0">
                  <a:pos x="160" y="218"/>
                </a:cxn>
                <a:cxn ang="0">
                  <a:pos x="194" y="230"/>
                </a:cxn>
                <a:cxn ang="0">
                  <a:pos x="210" y="226"/>
                </a:cxn>
                <a:cxn ang="0">
                  <a:pos x="230" y="202"/>
                </a:cxn>
                <a:cxn ang="0">
                  <a:pos x="214" y="170"/>
                </a:cxn>
                <a:cxn ang="0">
                  <a:pos x="248" y="152"/>
                </a:cxn>
                <a:cxn ang="0">
                  <a:pos x="256" y="118"/>
                </a:cxn>
                <a:cxn ang="0">
                  <a:pos x="248" y="104"/>
                </a:cxn>
                <a:cxn ang="0">
                  <a:pos x="208" y="148"/>
                </a:cxn>
                <a:cxn ang="0">
                  <a:pos x="200" y="162"/>
                </a:cxn>
                <a:cxn ang="0">
                  <a:pos x="200" y="214"/>
                </a:cxn>
                <a:cxn ang="0">
                  <a:pos x="170" y="198"/>
                </a:cxn>
                <a:cxn ang="0">
                  <a:pos x="154" y="204"/>
                </a:cxn>
                <a:cxn ang="0">
                  <a:pos x="138" y="240"/>
                </a:cxn>
                <a:cxn ang="0">
                  <a:pos x="108" y="208"/>
                </a:cxn>
                <a:cxn ang="0">
                  <a:pos x="94" y="200"/>
                </a:cxn>
                <a:cxn ang="0">
                  <a:pos x="78" y="202"/>
                </a:cxn>
                <a:cxn ang="0">
                  <a:pos x="54" y="178"/>
                </a:cxn>
                <a:cxn ang="0">
                  <a:pos x="52" y="154"/>
                </a:cxn>
                <a:cxn ang="0">
                  <a:pos x="16" y="138"/>
                </a:cxn>
                <a:cxn ang="0">
                  <a:pos x="48" y="108"/>
                </a:cxn>
                <a:cxn ang="0">
                  <a:pos x="56" y="94"/>
                </a:cxn>
                <a:cxn ang="0">
                  <a:pos x="56" y="42"/>
                </a:cxn>
                <a:cxn ang="0">
                  <a:pos x="86" y="58"/>
                </a:cxn>
                <a:cxn ang="0">
                  <a:pos x="102" y="52"/>
                </a:cxn>
                <a:cxn ang="0">
                  <a:pos x="118" y="16"/>
                </a:cxn>
                <a:cxn ang="0">
                  <a:pos x="148" y="48"/>
                </a:cxn>
                <a:cxn ang="0">
                  <a:pos x="162" y="56"/>
                </a:cxn>
                <a:cxn ang="0">
                  <a:pos x="178" y="54"/>
                </a:cxn>
                <a:cxn ang="0">
                  <a:pos x="202" y="78"/>
                </a:cxn>
                <a:cxn ang="0">
                  <a:pos x="204" y="102"/>
                </a:cxn>
                <a:cxn ang="0">
                  <a:pos x="240" y="118"/>
                </a:cxn>
              </a:cxnLst>
              <a:rect l="0" t="0" r="r" b="b"/>
              <a:pathLst>
                <a:path w="256" h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5702300" y="2076450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4" y="4"/>
                </a:cxn>
                <a:cxn ang="0">
                  <a:pos x="16" y="16"/>
                </a:cxn>
                <a:cxn ang="0">
                  <a:pos x="4" y="34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10" y="88"/>
                </a:cxn>
                <a:cxn ang="0">
                  <a:pos x="24" y="102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78" y="108"/>
                </a:cxn>
                <a:cxn ang="0">
                  <a:pos x="96" y="96"/>
                </a:cxn>
                <a:cxn ang="0">
                  <a:pos x="108" y="78"/>
                </a:cxn>
                <a:cxn ang="0">
                  <a:pos x="112" y="56"/>
                </a:cxn>
                <a:cxn ang="0">
                  <a:pos x="110" y="44"/>
                </a:cxn>
                <a:cxn ang="0">
                  <a:pos x="102" y="24"/>
                </a:cxn>
                <a:cxn ang="0">
                  <a:pos x="88" y="10"/>
                </a:cxn>
                <a:cxn ang="0">
                  <a:pos x="68" y="2"/>
                </a:cxn>
                <a:cxn ang="0">
                  <a:pos x="56" y="104"/>
                </a:cxn>
                <a:cxn ang="0">
                  <a:pos x="46" y="104"/>
                </a:cxn>
                <a:cxn ang="0">
                  <a:pos x="28" y="96"/>
                </a:cxn>
                <a:cxn ang="0">
                  <a:pos x="16" y="84"/>
                </a:cxn>
                <a:cxn ang="0">
                  <a:pos x="8" y="66"/>
                </a:cxn>
                <a:cxn ang="0">
                  <a:pos x="8" y="56"/>
                </a:cxn>
                <a:cxn ang="0">
                  <a:pos x="10" y="36"/>
                </a:cxn>
                <a:cxn ang="0">
                  <a:pos x="22" y="22"/>
                </a:cxn>
                <a:cxn ang="0">
                  <a:pos x="36" y="10"/>
                </a:cxn>
                <a:cxn ang="0">
                  <a:pos x="56" y="6"/>
                </a:cxn>
                <a:cxn ang="0">
                  <a:pos x="66" y="8"/>
                </a:cxn>
                <a:cxn ang="0">
                  <a:pos x="84" y="16"/>
                </a:cxn>
                <a:cxn ang="0">
                  <a:pos x="96" y="28"/>
                </a:cxn>
                <a:cxn ang="0">
                  <a:pos x="104" y="46"/>
                </a:cxn>
                <a:cxn ang="0">
                  <a:pos x="106" y="56"/>
                </a:cxn>
                <a:cxn ang="0">
                  <a:pos x="102" y="76"/>
                </a:cxn>
                <a:cxn ang="0">
                  <a:pos x="90" y="90"/>
                </a:cxn>
                <a:cxn ang="0">
                  <a:pos x="76" y="102"/>
                </a:cxn>
                <a:cxn ang="0">
                  <a:pos x="56" y="104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5740400" y="2114550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10" y="54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4"/>
                </a:cxn>
                <a:cxn ang="0">
                  <a:pos x="62" y="44"/>
                </a:cxn>
                <a:cxn ang="0">
                  <a:pos x="64" y="38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2" y="54"/>
                </a:cxn>
                <a:cxn ang="0">
                  <a:pos x="16" y="48"/>
                </a:cxn>
                <a:cxn ang="0">
                  <a:pos x="10" y="4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42" y="10"/>
                </a:cxn>
                <a:cxn ang="0">
                  <a:pos x="48" y="16"/>
                </a:cxn>
                <a:cxn ang="0">
                  <a:pos x="54" y="22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54" y="42"/>
                </a:cxn>
                <a:cxn ang="0">
                  <a:pos x="48" y="48"/>
                </a:cxn>
                <a:cxn ang="0">
                  <a:pos x="42" y="54"/>
                </a:cxn>
                <a:cxn ang="0">
                  <a:pos x="32" y="56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706935" y="3320092"/>
            <a:ext cx="288368" cy="288366"/>
            <a:chOff x="4775200" y="1962150"/>
            <a:chExt cx="406400" cy="406400"/>
          </a:xfrm>
          <a:solidFill>
            <a:schemeClr val="bg1"/>
          </a:solidFill>
        </p:grpSpPr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4775200" y="1962150"/>
              <a:ext cx="406400" cy="4064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2" y="8"/>
                </a:cxn>
                <a:cxn ang="0">
                  <a:pos x="92" y="28"/>
                </a:cxn>
                <a:cxn ang="0">
                  <a:pos x="72" y="58"/>
                </a:cxn>
                <a:cxn ang="0">
                  <a:pos x="64" y="96"/>
                </a:cxn>
                <a:cxn ang="0">
                  <a:pos x="64" y="108"/>
                </a:cxn>
                <a:cxn ang="0">
                  <a:pos x="70" y="130"/>
                </a:cxn>
                <a:cxn ang="0">
                  <a:pos x="8" y="208"/>
                </a:cxn>
                <a:cxn ang="0">
                  <a:pos x="8" y="208"/>
                </a:cxn>
                <a:cxn ang="0">
                  <a:pos x="0" y="228"/>
                </a:cxn>
                <a:cxn ang="0">
                  <a:pos x="2" y="238"/>
                </a:cxn>
                <a:cxn ang="0">
                  <a:pos x="18" y="254"/>
                </a:cxn>
                <a:cxn ang="0">
                  <a:pos x="28" y="256"/>
                </a:cxn>
                <a:cxn ang="0">
                  <a:pos x="48" y="248"/>
                </a:cxn>
                <a:cxn ang="0">
                  <a:pos x="116" y="180"/>
                </a:cxn>
                <a:cxn ang="0">
                  <a:pos x="126" y="186"/>
                </a:cxn>
                <a:cxn ang="0">
                  <a:pos x="148" y="192"/>
                </a:cxn>
                <a:cxn ang="0">
                  <a:pos x="160" y="192"/>
                </a:cxn>
                <a:cxn ang="0">
                  <a:pos x="198" y="184"/>
                </a:cxn>
                <a:cxn ang="0">
                  <a:pos x="228" y="164"/>
                </a:cxn>
                <a:cxn ang="0">
                  <a:pos x="248" y="134"/>
                </a:cxn>
                <a:cxn ang="0">
                  <a:pos x="256" y="96"/>
                </a:cxn>
                <a:cxn ang="0">
                  <a:pos x="254" y="76"/>
                </a:cxn>
                <a:cxn ang="0">
                  <a:pos x="240" y="42"/>
                </a:cxn>
                <a:cxn ang="0">
                  <a:pos x="214" y="16"/>
                </a:cxn>
                <a:cxn ang="0">
                  <a:pos x="180" y="2"/>
                </a:cxn>
                <a:cxn ang="0">
                  <a:pos x="38" y="238"/>
                </a:cxn>
                <a:cxn ang="0">
                  <a:pos x="34" y="240"/>
                </a:cxn>
                <a:cxn ang="0">
                  <a:pos x="28" y="242"/>
                </a:cxn>
                <a:cxn ang="0">
                  <a:pos x="18" y="238"/>
                </a:cxn>
                <a:cxn ang="0">
                  <a:pos x="14" y="228"/>
                </a:cxn>
                <a:cxn ang="0">
                  <a:pos x="16" y="222"/>
                </a:cxn>
                <a:cxn ang="0">
                  <a:pos x="18" y="218"/>
                </a:cxn>
                <a:cxn ang="0">
                  <a:pos x="82" y="154"/>
                </a:cxn>
                <a:cxn ang="0">
                  <a:pos x="102" y="174"/>
                </a:cxn>
                <a:cxn ang="0">
                  <a:pos x="160" y="176"/>
                </a:cxn>
                <a:cxn ang="0">
                  <a:pos x="144" y="174"/>
                </a:cxn>
                <a:cxn ang="0">
                  <a:pos x="116" y="162"/>
                </a:cxn>
                <a:cxn ang="0">
                  <a:pos x="94" y="14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64"/>
                </a:cxn>
                <a:cxn ang="0">
                  <a:pos x="104" y="40"/>
                </a:cxn>
                <a:cxn ang="0">
                  <a:pos x="128" y="22"/>
                </a:cxn>
                <a:cxn ang="0">
                  <a:pos x="160" y="16"/>
                </a:cxn>
                <a:cxn ang="0">
                  <a:pos x="176" y="18"/>
                </a:cxn>
                <a:cxn ang="0">
                  <a:pos x="204" y="30"/>
                </a:cxn>
                <a:cxn ang="0">
                  <a:pos x="226" y="52"/>
                </a:cxn>
                <a:cxn ang="0">
                  <a:pos x="238" y="80"/>
                </a:cxn>
                <a:cxn ang="0">
                  <a:pos x="240" y="96"/>
                </a:cxn>
                <a:cxn ang="0">
                  <a:pos x="234" y="128"/>
                </a:cxn>
                <a:cxn ang="0">
                  <a:pos x="216" y="152"/>
                </a:cxn>
                <a:cxn ang="0">
                  <a:pos x="192" y="170"/>
                </a:cxn>
                <a:cxn ang="0">
                  <a:pos x="160" y="176"/>
                </a:cxn>
              </a:cxnLst>
              <a:rect l="0" t="0" r="r" b="b"/>
              <a:pathLst>
                <a:path w="256" h="256">
                  <a:moveTo>
                    <a:pt x="160" y="0"/>
                  </a:moveTo>
                  <a:lnTo>
                    <a:pt x="160" y="0"/>
                  </a:lnTo>
                  <a:lnTo>
                    <a:pt x="140" y="2"/>
                  </a:lnTo>
                  <a:lnTo>
                    <a:pt x="122" y="8"/>
                  </a:lnTo>
                  <a:lnTo>
                    <a:pt x="106" y="16"/>
                  </a:lnTo>
                  <a:lnTo>
                    <a:pt x="92" y="28"/>
                  </a:lnTo>
                  <a:lnTo>
                    <a:pt x="80" y="42"/>
                  </a:lnTo>
                  <a:lnTo>
                    <a:pt x="72" y="58"/>
                  </a:lnTo>
                  <a:lnTo>
                    <a:pt x="66" y="7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108"/>
                  </a:lnTo>
                  <a:lnTo>
                    <a:pt x="66" y="120"/>
                  </a:lnTo>
                  <a:lnTo>
                    <a:pt x="70" y="130"/>
                  </a:lnTo>
                  <a:lnTo>
                    <a:pt x="76" y="140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2" y="21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40" y="254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26" y="186"/>
                  </a:lnTo>
                  <a:lnTo>
                    <a:pt x="136" y="190"/>
                  </a:lnTo>
                  <a:lnTo>
                    <a:pt x="148" y="192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80" y="190"/>
                  </a:lnTo>
                  <a:lnTo>
                    <a:pt x="198" y="184"/>
                  </a:lnTo>
                  <a:lnTo>
                    <a:pt x="214" y="176"/>
                  </a:lnTo>
                  <a:lnTo>
                    <a:pt x="228" y="164"/>
                  </a:lnTo>
                  <a:lnTo>
                    <a:pt x="240" y="150"/>
                  </a:lnTo>
                  <a:lnTo>
                    <a:pt x="248" y="134"/>
                  </a:lnTo>
                  <a:lnTo>
                    <a:pt x="254" y="116"/>
                  </a:lnTo>
                  <a:lnTo>
                    <a:pt x="256" y="96"/>
                  </a:lnTo>
                  <a:lnTo>
                    <a:pt x="256" y="96"/>
                  </a:lnTo>
                  <a:lnTo>
                    <a:pt x="254" y="76"/>
                  </a:lnTo>
                  <a:lnTo>
                    <a:pt x="248" y="58"/>
                  </a:lnTo>
                  <a:lnTo>
                    <a:pt x="240" y="42"/>
                  </a:lnTo>
                  <a:lnTo>
                    <a:pt x="228" y="28"/>
                  </a:lnTo>
                  <a:lnTo>
                    <a:pt x="214" y="16"/>
                  </a:lnTo>
                  <a:lnTo>
                    <a:pt x="198" y="8"/>
                  </a:lnTo>
                  <a:lnTo>
                    <a:pt x="180" y="2"/>
                  </a:lnTo>
                  <a:lnTo>
                    <a:pt x="160" y="0"/>
                  </a:lnTo>
                  <a:close/>
                  <a:moveTo>
                    <a:pt x="38" y="238"/>
                  </a:moveTo>
                  <a:lnTo>
                    <a:pt x="38" y="238"/>
                  </a:lnTo>
                  <a:lnTo>
                    <a:pt x="34" y="240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6" y="222"/>
                  </a:lnTo>
                  <a:lnTo>
                    <a:pt x="18" y="218"/>
                  </a:lnTo>
                  <a:lnTo>
                    <a:pt x="18" y="218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92" y="164"/>
                  </a:lnTo>
                  <a:lnTo>
                    <a:pt x="102" y="174"/>
                  </a:lnTo>
                  <a:lnTo>
                    <a:pt x="38" y="238"/>
                  </a:lnTo>
                  <a:close/>
                  <a:moveTo>
                    <a:pt x="160" y="176"/>
                  </a:moveTo>
                  <a:lnTo>
                    <a:pt x="160" y="176"/>
                  </a:lnTo>
                  <a:lnTo>
                    <a:pt x="144" y="174"/>
                  </a:lnTo>
                  <a:lnTo>
                    <a:pt x="128" y="170"/>
                  </a:lnTo>
                  <a:lnTo>
                    <a:pt x="116" y="162"/>
                  </a:lnTo>
                  <a:lnTo>
                    <a:pt x="104" y="152"/>
                  </a:lnTo>
                  <a:lnTo>
                    <a:pt x="94" y="140"/>
                  </a:lnTo>
                  <a:lnTo>
                    <a:pt x="86" y="128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80"/>
                  </a:lnTo>
                  <a:lnTo>
                    <a:pt x="86" y="64"/>
                  </a:lnTo>
                  <a:lnTo>
                    <a:pt x="94" y="52"/>
                  </a:lnTo>
                  <a:lnTo>
                    <a:pt x="104" y="40"/>
                  </a:lnTo>
                  <a:lnTo>
                    <a:pt x="116" y="30"/>
                  </a:lnTo>
                  <a:lnTo>
                    <a:pt x="128" y="22"/>
                  </a:lnTo>
                  <a:lnTo>
                    <a:pt x="144" y="18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76" y="18"/>
                  </a:lnTo>
                  <a:lnTo>
                    <a:pt x="192" y="22"/>
                  </a:lnTo>
                  <a:lnTo>
                    <a:pt x="204" y="30"/>
                  </a:lnTo>
                  <a:lnTo>
                    <a:pt x="216" y="40"/>
                  </a:lnTo>
                  <a:lnTo>
                    <a:pt x="226" y="52"/>
                  </a:lnTo>
                  <a:lnTo>
                    <a:pt x="234" y="64"/>
                  </a:lnTo>
                  <a:lnTo>
                    <a:pt x="238" y="80"/>
                  </a:lnTo>
                  <a:lnTo>
                    <a:pt x="240" y="96"/>
                  </a:lnTo>
                  <a:lnTo>
                    <a:pt x="240" y="96"/>
                  </a:lnTo>
                  <a:lnTo>
                    <a:pt x="238" y="112"/>
                  </a:lnTo>
                  <a:lnTo>
                    <a:pt x="234" y="128"/>
                  </a:lnTo>
                  <a:lnTo>
                    <a:pt x="226" y="140"/>
                  </a:lnTo>
                  <a:lnTo>
                    <a:pt x="216" y="152"/>
                  </a:lnTo>
                  <a:lnTo>
                    <a:pt x="204" y="162"/>
                  </a:lnTo>
                  <a:lnTo>
                    <a:pt x="192" y="170"/>
                  </a:lnTo>
                  <a:lnTo>
                    <a:pt x="176" y="174"/>
                  </a:lnTo>
                  <a:lnTo>
                    <a:pt x="160" y="1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45615" y="3075850"/>
            <a:ext cx="443466" cy="415748"/>
            <a:chOff x="6400800" y="2800350"/>
            <a:chExt cx="406400" cy="381000"/>
          </a:xfrm>
          <a:solidFill>
            <a:schemeClr val="bg1"/>
          </a:solidFill>
        </p:grpSpPr>
        <p:sp>
          <p:nvSpPr>
            <p:cNvPr id="120" name="Freeform 46"/>
            <p:cNvSpPr>
              <a:spLocks noEditPoints="1"/>
            </p:cNvSpPr>
            <p:nvPr/>
          </p:nvSpPr>
          <p:spPr bwMode="auto">
            <a:xfrm>
              <a:off x="6451600" y="2851150"/>
              <a:ext cx="304800" cy="203200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0"/>
                </a:cxn>
                <a:cxn ang="0">
                  <a:pos x="0" y="120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8" y="128"/>
                </a:cxn>
                <a:cxn ang="0">
                  <a:pos x="184" y="128"/>
                </a:cxn>
                <a:cxn ang="0">
                  <a:pos x="184" y="128"/>
                </a:cxn>
                <a:cxn ang="0">
                  <a:pos x="188" y="128"/>
                </a:cxn>
                <a:cxn ang="0">
                  <a:pos x="190" y="126"/>
                </a:cxn>
                <a:cxn ang="0">
                  <a:pos x="192" y="124"/>
                </a:cxn>
                <a:cxn ang="0">
                  <a:pos x="192" y="120"/>
                </a:cxn>
                <a:cxn ang="0">
                  <a:pos x="192" y="8"/>
                </a:cxn>
                <a:cxn ang="0">
                  <a:pos x="192" y="8"/>
                </a:cxn>
                <a:cxn ang="0">
                  <a:pos x="192" y="4"/>
                </a:cxn>
                <a:cxn ang="0">
                  <a:pos x="190" y="2"/>
                </a:cxn>
                <a:cxn ang="0">
                  <a:pos x="188" y="0"/>
                </a:cxn>
                <a:cxn ang="0">
                  <a:pos x="184" y="0"/>
                </a:cxn>
                <a:cxn ang="0">
                  <a:pos x="184" y="120"/>
                </a:cxn>
                <a:cxn ang="0">
                  <a:pos x="8" y="120"/>
                </a:cxn>
                <a:cxn ang="0">
                  <a:pos x="8" y="8"/>
                </a:cxn>
                <a:cxn ang="0">
                  <a:pos x="184" y="8"/>
                </a:cxn>
                <a:cxn ang="0">
                  <a:pos x="184" y="120"/>
                </a:cxn>
              </a:cxnLst>
              <a:rect l="0" t="0" r="r" b="b"/>
              <a:pathLst>
                <a:path w="192" h="128">
                  <a:moveTo>
                    <a:pt x="184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8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8" y="128"/>
                  </a:lnTo>
                  <a:lnTo>
                    <a:pt x="190" y="126"/>
                  </a:lnTo>
                  <a:lnTo>
                    <a:pt x="192" y="124"/>
                  </a:lnTo>
                  <a:lnTo>
                    <a:pt x="192" y="120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8" y="0"/>
                  </a:lnTo>
                  <a:lnTo>
                    <a:pt x="184" y="0"/>
                  </a:lnTo>
                  <a:close/>
                  <a:moveTo>
                    <a:pt x="18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184" y="8"/>
                  </a:lnTo>
                  <a:lnTo>
                    <a:pt x="184" y="1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6400800" y="2800350"/>
              <a:ext cx="406400" cy="3810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4" y="2"/>
                </a:cxn>
                <a:cxn ang="0">
                  <a:pos x="2" y="14"/>
                </a:cxn>
                <a:cxn ang="0">
                  <a:pos x="0" y="184"/>
                </a:cxn>
                <a:cxn ang="0">
                  <a:pos x="2" y="194"/>
                </a:cxn>
                <a:cxn ang="0">
                  <a:pos x="14" y="206"/>
                </a:cxn>
                <a:cxn ang="0">
                  <a:pos x="104" y="208"/>
                </a:cxn>
                <a:cxn ang="0">
                  <a:pos x="54" y="224"/>
                </a:cxn>
                <a:cxn ang="0">
                  <a:pos x="50" y="228"/>
                </a:cxn>
                <a:cxn ang="0">
                  <a:pos x="48" y="232"/>
                </a:cxn>
                <a:cxn ang="0">
                  <a:pos x="50" y="238"/>
                </a:cxn>
                <a:cxn ang="0">
                  <a:pos x="56" y="240"/>
                </a:cxn>
                <a:cxn ang="0">
                  <a:pos x="200" y="240"/>
                </a:cxn>
                <a:cxn ang="0">
                  <a:pos x="206" y="238"/>
                </a:cxn>
                <a:cxn ang="0">
                  <a:pos x="208" y="232"/>
                </a:cxn>
                <a:cxn ang="0">
                  <a:pos x="206" y="228"/>
                </a:cxn>
                <a:cxn ang="0">
                  <a:pos x="152" y="218"/>
                </a:cxn>
                <a:cxn ang="0">
                  <a:pos x="232" y="208"/>
                </a:cxn>
                <a:cxn ang="0">
                  <a:pos x="242" y="206"/>
                </a:cxn>
                <a:cxn ang="0">
                  <a:pos x="254" y="194"/>
                </a:cxn>
                <a:cxn ang="0">
                  <a:pos x="256" y="24"/>
                </a:cxn>
                <a:cxn ang="0">
                  <a:pos x="254" y="14"/>
                </a:cxn>
                <a:cxn ang="0">
                  <a:pos x="242" y="2"/>
                </a:cxn>
                <a:cxn ang="0">
                  <a:pos x="240" y="184"/>
                </a:cxn>
                <a:cxn ang="0">
                  <a:pos x="240" y="188"/>
                </a:cxn>
                <a:cxn ang="0">
                  <a:pos x="236" y="192"/>
                </a:cxn>
                <a:cxn ang="0">
                  <a:pos x="160" y="192"/>
                </a:cxn>
                <a:cxn ang="0">
                  <a:pos x="24" y="192"/>
                </a:cxn>
                <a:cxn ang="0">
                  <a:pos x="20" y="192"/>
                </a:cxn>
                <a:cxn ang="0">
                  <a:pos x="16" y="188"/>
                </a:cxn>
                <a:cxn ang="0">
                  <a:pos x="16" y="24"/>
                </a:cxn>
                <a:cxn ang="0">
                  <a:pos x="16" y="20"/>
                </a:cxn>
                <a:cxn ang="0">
                  <a:pos x="20" y="16"/>
                </a:cxn>
                <a:cxn ang="0">
                  <a:pos x="232" y="16"/>
                </a:cxn>
                <a:cxn ang="0">
                  <a:pos x="236" y="16"/>
                </a:cxn>
                <a:cxn ang="0">
                  <a:pos x="240" y="20"/>
                </a:cxn>
                <a:cxn ang="0">
                  <a:pos x="240" y="184"/>
                </a:cxn>
              </a:cxnLst>
              <a:rect l="0" t="0" r="r" b="b"/>
              <a:pathLst>
                <a:path w="256" h="240">
                  <a:moveTo>
                    <a:pt x="232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94"/>
                  </a:lnTo>
                  <a:lnTo>
                    <a:pt x="8" y="200"/>
                  </a:lnTo>
                  <a:lnTo>
                    <a:pt x="14" y="206"/>
                  </a:lnTo>
                  <a:lnTo>
                    <a:pt x="24" y="208"/>
                  </a:lnTo>
                  <a:lnTo>
                    <a:pt x="104" y="208"/>
                  </a:lnTo>
                  <a:lnTo>
                    <a:pt x="104" y="218"/>
                  </a:lnTo>
                  <a:lnTo>
                    <a:pt x="54" y="224"/>
                  </a:lnTo>
                  <a:lnTo>
                    <a:pt x="54" y="224"/>
                  </a:lnTo>
                  <a:lnTo>
                    <a:pt x="50" y="228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8" y="236"/>
                  </a:lnTo>
                  <a:lnTo>
                    <a:pt x="50" y="238"/>
                  </a:lnTo>
                  <a:lnTo>
                    <a:pt x="52" y="240"/>
                  </a:lnTo>
                  <a:lnTo>
                    <a:pt x="56" y="240"/>
                  </a:lnTo>
                  <a:lnTo>
                    <a:pt x="200" y="240"/>
                  </a:lnTo>
                  <a:lnTo>
                    <a:pt x="200" y="240"/>
                  </a:lnTo>
                  <a:lnTo>
                    <a:pt x="204" y="240"/>
                  </a:lnTo>
                  <a:lnTo>
                    <a:pt x="206" y="238"/>
                  </a:lnTo>
                  <a:lnTo>
                    <a:pt x="208" y="236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6" y="228"/>
                  </a:lnTo>
                  <a:lnTo>
                    <a:pt x="202" y="224"/>
                  </a:lnTo>
                  <a:lnTo>
                    <a:pt x="152" y="218"/>
                  </a:lnTo>
                  <a:lnTo>
                    <a:pt x="152" y="208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42" y="206"/>
                  </a:lnTo>
                  <a:lnTo>
                    <a:pt x="248" y="200"/>
                  </a:lnTo>
                  <a:lnTo>
                    <a:pt x="254" y="194"/>
                  </a:lnTo>
                  <a:lnTo>
                    <a:pt x="256" y="184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4" y="14"/>
                  </a:lnTo>
                  <a:lnTo>
                    <a:pt x="248" y="8"/>
                  </a:lnTo>
                  <a:lnTo>
                    <a:pt x="242" y="2"/>
                  </a:lnTo>
                  <a:lnTo>
                    <a:pt x="232" y="0"/>
                  </a:lnTo>
                  <a:close/>
                  <a:moveTo>
                    <a:pt x="240" y="184"/>
                  </a:moveTo>
                  <a:lnTo>
                    <a:pt x="240" y="184"/>
                  </a:lnTo>
                  <a:lnTo>
                    <a:pt x="240" y="188"/>
                  </a:lnTo>
                  <a:lnTo>
                    <a:pt x="238" y="190"/>
                  </a:lnTo>
                  <a:lnTo>
                    <a:pt x="236" y="192"/>
                  </a:lnTo>
                  <a:lnTo>
                    <a:pt x="232" y="192"/>
                  </a:lnTo>
                  <a:lnTo>
                    <a:pt x="160" y="192"/>
                  </a:lnTo>
                  <a:lnTo>
                    <a:pt x="96" y="192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0" y="192"/>
                  </a:lnTo>
                  <a:lnTo>
                    <a:pt x="18" y="190"/>
                  </a:lnTo>
                  <a:lnTo>
                    <a:pt x="16" y="188"/>
                  </a:lnTo>
                  <a:lnTo>
                    <a:pt x="16" y="18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36" y="16"/>
                  </a:lnTo>
                  <a:lnTo>
                    <a:pt x="238" y="18"/>
                  </a:lnTo>
                  <a:lnTo>
                    <a:pt x="240" y="20"/>
                  </a:lnTo>
                  <a:lnTo>
                    <a:pt x="240" y="24"/>
                  </a:lnTo>
                  <a:lnTo>
                    <a:pt x="240" y="1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Text Placeholder 2"/>
          <p:cNvSpPr txBox="1"/>
          <p:nvPr/>
        </p:nvSpPr>
        <p:spPr>
          <a:xfrm>
            <a:off x="6689149" y="2060185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0"/>
          <p:cNvSpPr txBox="1"/>
          <p:nvPr/>
        </p:nvSpPr>
        <p:spPr>
          <a:xfrm>
            <a:off x="6800947" y="2438130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 Placeholder 2"/>
          <p:cNvSpPr txBox="1"/>
          <p:nvPr/>
        </p:nvSpPr>
        <p:spPr>
          <a:xfrm>
            <a:off x="8758267" y="3177052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70"/>
          <p:cNvSpPr txBox="1"/>
          <p:nvPr/>
        </p:nvSpPr>
        <p:spPr>
          <a:xfrm>
            <a:off x="8870065" y="355499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Text Placeholder 2"/>
          <p:cNvSpPr txBox="1"/>
          <p:nvPr/>
        </p:nvSpPr>
        <p:spPr>
          <a:xfrm>
            <a:off x="6689149" y="4981721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6800947" y="535966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701531" y="1880362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1"/>
          <p:cNvSpPr txBox="1"/>
          <p:nvPr/>
        </p:nvSpPr>
        <p:spPr>
          <a:xfrm>
            <a:off x="934901" y="2310290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Text Placeholder 2"/>
          <p:cNvSpPr txBox="1"/>
          <p:nvPr/>
        </p:nvSpPr>
        <p:spPr>
          <a:xfrm>
            <a:off x="1899435" y="4936954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91"/>
          <p:cNvSpPr txBox="1"/>
          <p:nvPr/>
        </p:nvSpPr>
        <p:spPr>
          <a:xfrm>
            <a:off x="2132805" y="5366882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rgbClr val="404040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26474" y="3343031"/>
            <a:ext cx="192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02565" y="3343031"/>
            <a:ext cx="182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61482" y="3343031"/>
            <a:ext cx="187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 bwMode="auto">
          <a:xfrm>
            <a:off x="6157068" y="2615035"/>
            <a:ext cx="1571910" cy="1572811"/>
          </a:xfrm>
          <a:custGeom>
            <a:avLst/>
            <a:gdLst>
              <a:gd name="T0" fmla="*/ 264 w 738"/>
              <a:gd name="T1" fmla="*/ 632 h 738"/>
              <a:gd name="T2" fmla="*/ 258 w 738"/>
              <a:gd name="T3" fmla="*/ 482 h 738"/>
              <a:gd name="T4" fmla="*/ 180 w 738"/>
              <a:gd name="T5" fmla="*/ 450 h 738"/>
              <a:gd name="T6" fmla="*/ 108 w 738"/>
              <a:gd name="T7" fmla="*/ 476 h 738"/>
              <a:gd name="T8" fmla="*/ 0 w 738"/>
              <a:gd name="T9" fmla="*/ 368 h 738"/>
              <a:gd name="T10" fmla="*/ 107 w 738"/>
              <a:gd name="T11" fmla="*/ 260 h 738"/>
              <a:gd name="T12" fmla="*/ 180 w 738"/>
              <a:gd name="T13" fmla="*/ 287 h 738"/>
              <a:gd name="T14" fmla="*/ 258 w 738"/>
              <a:gd name="T15" fmla="*/ 255 h 738"/>
              <a:gd name="T16" fmla="*/ 263 w 738"/>
              <a:gd name="T17" fmla="*/ 104 h 738"/>
              <a:gd name="T18" fmla="*/ 368 w 738"/>
              <a:gd name="T19" fmla="*/ 0 h 738"/>
              <a:gd name="T20" fmla="*/ 505 w 738"/>
              <a:gd name="T21" fmla="*/ 138 h 738"/>
              <a:gd name="T22" fmla="*/ 509 w 738"/>
              <a:gd name="T23" fmla="*/ 131 h 738"/>
              <a:gd name="T24" fmla="*/ 519 w 738"/>
              <a:gd name="T25" fmla="*/ 118 h 738"/>
              <a:gd name="T26" fmla="*/ 571 w 738"/>
              <a:gd name="T27" fmla="*/ 97 h 738"/>
              <a:gd name="T28" fmla="*/ 622 w 738"/>
              <a:gd name="T29" fmla="*/ 118 h 738"/>
              <a:gd name="T30" fmla="*/ 643 w 738"/>
              <a:gd name="T31" fmla="*/ 169 h 738"/>
              <a:gd name="T32" fmla="*/ 622 w 738"/>
              <a:gd name="T33" fmla="*/ 221 h 738"/>
              <a:gd name="T34" fmla="*/ 609 w 738"/>
              <a:gd name="T35" fmla="*/ 231 h 738"/>
              <a:gd name="T36" fmla="*/ 602 w 738"/>
              <a:gd name="T37" fmla="*/ 235 h 738"/>
              <a:gd name="T38" fmla="*/ 738 w 738"/>
              <a:gd name="T39" fmla="*/ 370 h 738"/>
              <a:gd name="T40" fmla="*/ 602 w 738"/>
              <a:gd name="T41" fmla="*/ 507 h 738"/>
              <a:gd name="T42" fmla="*/ 609 w 738"/>
              <a:gd name="T43" fmla="*/ 510 h 738"/>
              <a:gd name="T44" fmla="*/ 629 w 738"/>
              <a:gd name="T45" fmla="*/ 524 h 738"/>
              <a:gd name="T46" fmla="*/ 629 w 738"/>
              <a:gd name="T47" fmla="*/ 627 h 738"/>
              <a:gd name="T48" fmla="*/ 578 w 738"/>
              <a:gd name="T49" fmla="*/ 648 h 738"/>
              <a:gd name="T50" fmla="*/ 527 w 738"/>
              <a:gd name="T51" fmla="*/ 627 h 738"/>
              <a:gd name="T52" fmla="*/ 513 w 738"/>
              <a:gd name="T53" fmla="*/ 607 h 738"/>
              <a:gd name="T54" fmla="*/ 509 w 738"/>
              <a:gd name="T55" fmla="*/ 599 h 738"/>
              <a:gd name="T56" fmla="*/ 370 w 738"/>
              <a:gd name="T57" fmla="*/ 738 h 738"/>
              <a:gd name="T58" fmla="*/ 264 w 738"/>
              <a:gd name="T59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38" h="738">
                <a:moveTo>
                  <a:pt x="264" y="632"/>
                </a:moveTo>
                <a:cubicBezTo>
                  <a:pt x="301" y="588"/>
                  <a:pt x="299" y="523"/>
                  <a:pt x="258" y="482"/>
                </a:cubicBezTo>
                <a:cubicBezTo>
                  <a:pt x="237" y="461"/>
                  <a:pt x="209" y="450"/>
                  <a:pt x="180" y="450"/>
                </a:cubicBezTo>
                <a:cubicBezTo>
                  <a:pt x="153" y="450"/>
                  <a:pt x="128" y="459"/>
                  <a:pt x="108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107" y="260"/>
                  <a:pt x="107" y="260"/>
                  <a:pt x="107" y="260"/>
                </a:cubicBezTo>
                <a:cubicBezTo>
                  <a:pt x="127" y="278"/>
                  <a:pt x="153" y="287"/>
                  <a:pt x="180" y="287"/>
                </a:cubicBezTo>
                <a:cubicBezTo>
                  <a:pt x="209" y="287"/>
                  <a:pt x="237" y="276"/>
                  <a:pt x="258" y="255"/>
                </a:cubicBezTo>
                <a:cubicBezTo>
                  <a:pt x="299" y="214"/>
                  <a:pt x="301" y="148"/>
                  <a:pt x="263" y="104"/>
                </a:cubicBezTo>
                <a:cubicBezTo>
                  <a:pt x="368" y="0"/>
                  <a:pt x="368" y="0"/>
                  <a:pt x="368" y="0"/>
                </a:cubicBezTo>
                <a:cubicBezTo>
                  <a:pt x="505" y="138"/>
                  <a:pt x="505" y="138"/>
                  <a:pt x="505" y="138"/>
                </a:cubicBezTo>
                <a:cubicBezTo>
                  <a:pt x="509" y="131"/>
                  <a:pt x="509" y="131"/>
                  <a:pt x="509" y="131"/>
                </a:cubicBezTo>
                <a:cubicBezTo>
                  <a:pt x="512" y="126"/>
                  <a:pt x="516" y="122"/>
                  <a:pt x="519" y="118"/>
                </a:cubicBezTo>
                <a:cubicBezTo>
                  <a:pt x="533" y="105"/>
                  <a:pt x="551" y="97"/>
                  <a:pt x="571" y="97"/>
                </a:cubicBezTo>
                <a:cubicBezTo>
                  <a:pt x="590" y="97"/>
                  <a:pt x="608" y="105"/>
                  <a:pt x="622" y="118"/>
                </a:cubicBezTo>
                <a:cubicBezTo>
                  <a:pt x="635" y="132"/>
                  <a:pt x="643" y="150"/>
                  <a:pt x="643" y="169"/>
                </a:cubicBezTo>
                <a:cubicBezTo>
                  <a:pt x="643" y="189"/>
                  <a:pt x="635" y="207"/>
                  <a:pt x="622" y="221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2" y="235"/>
                  <a:pt x="602" y="235"/>
                  <a:pt x="602" y="235"/>
                </a:cubicBezTo>
                <a:cubicBezTo>
                  <a:pt x="738" y="370"/>
                  <a:pt x="738" y="370"/>
                  <a:pt x="738" y="370"/>
                </a:cubicBezTo>
                <a:cubicBezTo>
                  <a:pt x="602" y="507"/>
                  <a:pt x="602" y="507"/>
                  <a:pt x="602" y="507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7" y="514"/>
                  <a:pt x="623" y="519"/>
                  <a:pt x="629" y="524"/>
                </a:cubicBezTo>
                <a:cubicBezTo>
                  <a:pt x="657" y="553"/>
                  <a:pt x="657" y="598"/>
                  <a:pt x="629" y="627"/>
                </a:cubicBezTo>
                <a:cubicBezTo>
                  <a:pt x="615" y="640"/>
                  <a:pt x="597" y="648"/>
                  <a:pt x="578" y="648"/>
                </a:cubicBezTo>
                <a:cubicBezTo>
                  <a:pt x="558" y="648"/>
                  <a:pt x="540" y="640"/>
                  <a:pt x="527" y="627"/>
                </a:cubicBezTo>
                <a:cubicBezTo>
                  <a:pt x="521" y="621"/>
                  <a:pt x="516" y="614"/>
                  <a:pt x="513" y="607"/>
                </a:cubicBezTo>
                <a:cubicBezTo>
                  <a:pt x="509" y="599"/>
                  <a:pt x="509" y="599"/>
                  <a:pt x="509" y="599"/>
                </a:cubicBezTo>
                <a:cubicBezTo>
                  <a:pt x="370" y="738"/>
                  <a:pt x="370" y="738"/>
                  <a:pt x="370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5306291" y="1771461"/>
            <a:ext cx="1574611" cy="1572811"/>
          </a:xfrm>
          <a:custGeom>
            <a:avLst/>
            <a:gdLst>
              <a:gd name="T0" fmla="*/ 264 w 739"/>
              <a:gd name="T1" fmla="*/ 632 h 738"/>
              <a:gd name="T2" fmla="*/ 258 w 739"/>
              <a:gd name="T3" fmla="*/ 482 h 738"/>
              <a:gd name="T4" fmla="*/ 180 w 739"/>
              <a:gd name="T5" fmla="*/ 449 h 738"/>
              <a:gd name="T6" fmla="*/ 109 w 739"/>
              <a:gd name="T7" fmla="*/ 476 h 738"/>
              <a:gd name="T8" fmla="*/ 0 w 739"/>
              <a:gd name="T9" fmla="*/ 368 h 738"/>
              <a:gd name="T10" fmla="*/ 368 w 739"/>
              <a:gd name="T11" fmla="*/ 0 h 738"/>
              <a:gd name="T12" fmla="*/ 506 w 739"/>
              <a:gd name="T13" fmla="*/ 137 h 738"/>
              <a:gd name="T14" fmla="*/ 510 w 739"/>
              <a:gd name="T15" fmla="*/ 131 h 738"/>
              <a:gd name="T16" fmla="*/ 520 w 739"/>
              <a:gd name="T17" fmla="*/ 118 h 738"/>
              <a:gd name="T18" fmla="*/ 571 w 739"/>
              <a:gd name="T19" fmla="*/ 97 h 738"/>
              <a:gd name="T20" fmla="*/ 622 w 739"/>
              <a:gd name="T21" fmla="*/ 118 h 738"/>
              <a:gd name="T22" fmla="*/ 643 w 739"/>
              <a:gd name="T23" fmla="*/ 169 h 738"/>
              <a:gd name="T24" fmla="*/ 622 w 739"/>
              <a:gd name="T25" fmla="*/ 220 h 738"/>
              <a:gd name="T26" fmla="*/ 609 w 739"/>
              <a:gd name="T27" fmla="*/ 231 h 738"/>
              <a:gd name="T28" fmla="*/ 603 w 739"/>
              <a:gd name="T29" fmla="*/ 235 h 738"/>
              <a:gd name="T30" fmla="*/ 739 w 739"/>
              <a:gd name="T31" fmla="*/ 370 h 738"/>
              <a:gd name="T32" fmla="*/ 605 w 739"/>
              <a:gd name="T33" fmla="*/ 504 h 738"/>
              <a:gd name="T34" fmla="*/ 612 w 739"/>
              <a:gd name="T35" fmla="*/ 508 h 738"/>
              <a:gd name="T36" fmla="*/ 627 w 739"/>
              <a:gd name="T37" fmla="*/ 520 h 738"/>
              <a:gd name="T38" fmla="*/ 649 w 739"/>
              <a:gd name="T39" fmla="*/ 571 h 738"/>
              <a:gd name="T40" fmla="*/ 627 w 739"/>
              <a:gd name="T41" fmla="*/ 623 h 738"/>
              <a:gd name="T42" fmla="*/ 576 w 739"/>
              <a:gd name="T43" fmla="*/ 644 h 738"/>
              <a:gd name="T44" fmla="*/ 525 w 739"/>
              <a:gd name="T45" fmla="*/ 623 h 738"/>
              <a:gd name="T46" fmla="*/ 513 w 739"/>
              <a:gd name="T47" fmla="*/ 607 h 738"/>
              <a:gd name="T48" fmla="*/ 509 w 739"/>
              <a:gd name="T49" fmla="*/ 600 h 738"/>
              <a:gd name="T50" fmla="*/ 371 w 739"/>
              <a:gd name="T51" fmla="*/ 738 h 738"/>
              <a:gd name="T52" fmla="*/ 264 w 739"/>
              <a:gd name="T53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39" h="738">
                <a:moveTo>
                  <a:pt x="264" y="632"/>
                </a:moveTo>
                <a:cubicBezTo>
                  <a:pt x="302" y="588"/>
                  <a:pt x="299" y="523"/>
                  <a:pt x="258" y="482"/>
                </a:cubicBezTo>
                <a:cubicBezTo>
                  <a:pt x="237" y="461"/>
                  <a:pt x="210" y="449"/>
                  <a:pt x="180" y="449"/>
                </a:cubicBezTo>
                <a:cubicBezTo>
                  <a:pt x="154" y="449"/>
                  <a:pt x="129" y="459"/>
                  <a:pt x="109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368" y="0"/>
                  <a:pt x="368" y="0"/>
                  <a:pt x="368" y="0"/>
                </a:cubicBezTo>
                <a:cubicBezTo>
                  <a:pt x="506" y="137"/>
                  <a:pt x="506" y="137"/>
                  <a:pt x="506" y="137"/>
                </a:cubicBezTo>
                <a:cubicBezTo>
                  <a:pt x="510" y="131"/>
                  <a:pt x="510" y="131"/>
                  <a:pt x="510" y="131"/>
                </a:cubicBezTo>
                <a:cubicBezTo>
                  <a:pt x="513" y="126"/>
                  <a:pt x="516" y="122"/>
                  <a:pt x="520" y="118"/>
                </a:cubicBezTo>
                <a:cubicBezTo>
                  <a:pt x="534" y="104"/>
                  <a:pt x="552" y="97"/>
                  <a:pt x="571" y="97"/>
                </a:cubicBezTo>
                <a:cubicBezTo>
                  <a:pt x="590" y="97"/>
                  <a:pt x="608" y="104"/>
                  <a:pt x="622" y="118"/>
                </a:cubicBezTo>
                <a:cubicBezTo>
                  <a:pt x="636" y="132"/>
                  <a:pt x="643" y="150"/>
                  <a:pt x="643" y="169"/>
                </a:cubicBezTo>
                <a:cubicBezTo>
                  <a:pt x="643" y="189"/>
                  <a:pt x="636" y="207"/>
                  <a:pt x="622" y="220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3" y="235"/>
                  <a:pt x="603" y="235"/>
                  <a:pt x="603" y="235"/>
                </a:cubicBezTo>
                <a:cubicBezTo>
                  <a:pt x="739" y="370"/>
                  <a:pt x="739" y="370"/>
                  <a:pt x="739" y="370"/>
                </a:cubicBezTo>
                <a:cubicBezTo>
                  <a:pt x="605" y="504"/>
                  <a:pt x="605" y="504"/>
                  <a:pt x="605" y="504"/>
                </a:cubicBezTo>
                <a:cubicBezTo>
                  <a:pt x="612" y="508"/>
                  <a:pt x="612" y="508"/>
                  <a:pt x="612" y="508"/>
                </a:cubicBezTo>
                <a:cubicBezTo>
                  <a:pt x="617" y="512"/>
                  <a:pt x="623" y="516"/>
                  <a:pt x="627" y="520"/>
                </a:cubicBezTo>
                <a:cubicBezTo>
                  <a:pt x="641" y="534"/>
                  <a:pt x="649" y="552"/>
                  <a:pt x="649" y="571"/>
                </a:cubicBezTo>
                <a:cubicBezTo>
                  <a:pt x="649" y="591"/>
                  <a:pt x="641" y="609"/>
                  <a:pt x="627" y="623"/>
                </a:cubicBezTo>
                <a:cubicBezTo>
                  <a:pt x="614" y="636"/>
                  <a:pt x="596" y="644"/>
                  <a:pt x="576" y="644"/>
                </a:cubicBezTo>
                <a:cubicBezTo>
                  <a:pt x="557" y="644"/>
                  <a:pt x="539" y="636"/>
                  <a:pt x="525" y="623"/>
                </a:cubicBezTo>
                <a:cubicBezTo>
                  <a:pt x="521" y="618"/>
                  <a:pt x="517" y="613"/>
                  <a:pt x="513" y="607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371" y="738"/>
                  <a:pt x="371" y="738"/>
                  <a:pt x="371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9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454615" y="1752555"/>
            <a:ext cx="3291468" cy="32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7261" y="2596129"/>
            <a:ext cx="1610623" cy="1611523"/>
          </a:xfrm>
          <a:custGeom>
            <a:avLst/>
            <a:gdLst>
              <a:gd name="T0" fmla="*/ 377 w 756"/>
              <a:gd name="T1" fmla="*/ 17 h 756"/>
              <a:gd name="T2" fmla="*/ 505 w 756"/>
              <a:gd name="T3" fmla="*/ 145 h 756"/>
              <a:gd name="T4" fmla="*/ 515 w 756"/>
              <a:gd name="T5" fmla="*/ 156 h 756"/>
              <a:gd name="T6" fmla="*/ 523 w 756"/>
              <a:gd name="T7" fmla="*/ 143 h 756"/>
              <a:gd name="T8" fmla="*/ 533 w 756"/>
              <a:gd name="T9" fmla="*/ 131 h 756"/>
              <a:gd name="T10" fmla="*/ 580 w 756"/>
              <a:gd name="T11" fmla="*/ 112 h 756"/>
              <a:gd name="T12" fmla="*/ 626 w 756"/>
              <a:gd name="T13" fmla="*/ 131 h 756"/>
              <a:gd name="T14" fmla="*/ 646 w 756"/>
              <a:gd name="T15" fmla="*/ 178 h 756"/>
              <a:gd name="T16" fmla="*/ 626 w 756"/>
              <a:gd name="T17" fmla="*/ 225 h 756"/>
              <a:gd name="T18" fmla="*/ 615 w 756"/>
              <a:gd name="T19" fmla="*/ 235 h 756"/>
              <a:gd name="T20" fmla="*/ 602 w 756"/>
              <a:gd name="T21" fmla="*/ 243 h 756"/>
              <a:gd name="T22" fmla="*/ 612 w 756"/>
              <a:gd name="T23" fmla="*/ 253 h 756"/>
              <a:gd name="T24" fmla="*/ 739 w 756"/>
              <a:gd name="T25" fmla="*/ 379 h 756"/>
              <a:gd name="T26" fmla="*/ 612 w 756"/>
              <a:gd name="T27" fmla="*/ 506 h 756"/>
              <a:gd name="T28" fmla="*/ 600 w 756"/>
              <a:gd name="T29" fmla="*/ 518 h 756"/>
              <a:gd name="T30" fmla="*/ 616 w 756"/>
              <a:gd name="T31" fmla="*/ 525 h 756"/>
              <a:gd name="T32" fmla="*/ 634 w 756"/>
              <a:gd name="T33" fmla="*/ 538 h 756"/>
              <a:gd name="T34" fmla="*/ 634 w 756"/>
              <a:gd name="T35" fmla="*/ 631 h 756"/>
              <a:gd name="T36" fmla="*/ 587 w 756"/>
              <a:gd name="T37" fmla="*/ 651 h 756"/>
              <a:gd name="T38" fmla="*/ 540 w 756"/>
              <a:gd name="T39" fmla="*/ 631 h 756"/>
              <a:gd name="T40" fmla="*/ 527 w 756"/>
              <a:gd name="T41" fmla="*/ 613 h 756"/>
              <a:gd name="T42" fmla="*/ 520 w 756"/>
              <a:gd name="T43" fmla="*/ 598 h 756"/>
              <a:gd name="T44" fmla="*/ 508 w 756"/>
              <a:gd name="T45" fmla="*/ 610 h 756"/>
              <a:gd name="T46" fmla="*/ 379 w 756"/>
              <a:gd name="T47" fmla="*/ 739 h 756"/>
              <a:gd name="T48" fmla="*/ 281 w 756"/>
              <a:gd name="T49" fmla="*/ 640 h 756"/>
              <a:gd name="T50" fmla="*/ 271 w 756"/>
              <a:gd name="T51" fmla="*/ 487 h 756"/>
              <a:gd name="T52" fmla="*/ 189 w 756"/>
              <a:gd name="T53" fmla="*/ 453 h 756"/>
              <a:gd name="T54" fmla="*/ 118 w 756"/>
              <a:gd name="T55" fmla="*/ 477 h 756"/>
              <a:gd name="T56" fmla="*/ 17 w 756"/>
              <a:gd name="T57" fmla="*/ 377 h 756"/>
              <a:gd name="T58" fmla="*/ 116 w 756"/>
              <a:gd name="T59" fmla="*/ 277 h 756"/>
              <a:gd name="T60" fmla="*/ 189 w 756"/>
              <a:gd name="T61" fmla="*/ 302 h 756"/>
              <a:gd name="T62" fmla="*/ 271 w 756"/>
              <a:gd name="T63" fmla="*/ 268 h 756"/>
              <a:gd name="T64" fmla="*/ 280 w 756"/>
              <a:gd name="T65" fmla="*/ 114 h 756"/>
              <a:gd name="T66" fmla="*/ 377 w 756"/>
              <a:gd name="T67" fmla="*/ 17 h 756"/>
              <a:gd name="T68" fmla="*/ 377 w 756"/>
              <a:gd name="T69" fmla="*/ 0 h 756"/>
              <a:gd name="T70" fmla="*/ 264 w 756"/>
              <a:gd name="T71" fmla="*/ 113 h 756"/>
              <a:gd name="T72" fmla="*/ 263 w 756"/>
              <a:gd name="T73" fmla="*/ 260 h 756"/>
              <a:gd name="T74" fmla="*/ 189 w 756"/>
              <a:gd name="T75" fmla="*/ 290 h 756"/>
              <a:gd name="T76" fmla="*/ 116 w 756"/>
              <a:gd name="T77" fmla="*/ 261 h 756"/>
              <a:gd name="T78" fmla="*/ 0 w 756"/>
              <a:gd name="T79" fmla="*/ 377 h 756"/>
              <a:gd name="T80" fmla="*/ 117 w 756"/>
              <a:gd name="T81" fmla="*/ 493 h 756"/>
              <a:gd name="T82" fmla="*/ 189 w 756"/>
              <a:gd name="T83" fmla="*/ 465 h 756"/>
              <a:gd name="T84" fmla="*/ 263 w 756"/>
              <a:gd name="T85" fmla="*/ 495 h 756"/>
              <a:gd name="T86" fmla="*/ 265 w 756"/>
              <a:gd name="T87" fmla="*/ 641 h 756"/>
              <a:gd name="T88" fmla="*/ 379 w 756"/>
              <a:gd name="T89" fmla="*/ 756 h 756"/>
              <a:gd name="T90" fmla="*/ 516 w 756"/>
              <a:gd name="T91" fmla="*/ 619 h 756"/>
              <a:gd name="T92" fmla="*/ 531 w 756"/>
              <a:gd name="T93" fmla="*/ 640 h 756"/>
              <a:gd name="T94" fmla="*/ 587 w 756"/>
              <a:gd name="T95" fmla="*/ 663 h 756"/>
              <a:gd name="T96" fmla="*/ 642 w 756"/>
              <a:gd name="T97" fmla="*/ 640 h 756"/>
              <a:gd name="T98" fmla="*/ 642 w 756"/>
              <a:gd name="T99" fmla="*/ 529 h 756"/>
              <a:gd name="T100" fmla="*/ 621 w 756"/>
              <a:gd name="T101" fmla="*/ 514 h 756"/>
              <a:gd name="T102" fmla="*/ 756 w 756"/>
              <a:gd name="T103" fmla="*/ 379 h 756"/>
              <a:gd name="T104" fmla="*/ 621 w 756"/>
              <a:gd name="T105" fmla="*/ 245 h 756"/>
              <a:gd name="T106" fmla="*/ 635 w 756"/>
              <a:gd name="T107" fmla="*/ 234 h 756"/>
              <a:gd name="T108" fmla="*/ 635 w 756"/>
              <a:gd name="T109" fmla="*/ 123 h 756"/>
              <a:gd name="T110" fmla="*/ 580 w 756"/>
              <a:gd name="T111" fmla="*/ 100 h 756"/>
              <a:gd name="T112" fmla="*/ 524 w 756"/>
              <a:gd name="T113" fmla="*/ 123 h 756"/>
              <a:gd name="T114" fmla="*/ 513 w 756"/>
              <a:gd name="T115" fmla="*/ 137 h 756"/>
              <a:gd name="T116" fmla="*/ 377 w 756"/>
              <a:gd name="T11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6" h="756">
                <a:moveTo>
                  <a:pt x="377" y="17"/>
                </a:moveTo>
                <a:cubicBezTo>
                  <a:pt x="505" y="145"/>
                  <a:pt x="505" y="145"/>
                  <a:pt x="505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3" y="131"/>
                </a:cubicBezTo>
                <a:cubicBezTo>
                  <a:pt x="545" y="119"/>
                  <a:pt x="562" y="112"/>
                  <a:pt x="580" y="112"/>
                </a:cubicBezTo>
                <a:cubicBezTo>
                  <a:pt x="597" y="112"/>
                  <a:pt x="614" y="119"/>
                  <a:pt x="626" y="131"/>
                </a:cubicBezTo>
                <a:cubicBezTo>
                  <a:pt x="639" y="144"/>
                  <a:pt x="646" y="161"/>
                  <a:pt x="646" y="178"/>
                </a:cubicBezTo>
                <a:cubicBezTo>
                  <a:pt x="646" y="196"/>
                  <a:pt x="639" y="213"/>
                  <a:pt x="626" y="225"/>
                </a:cubicBezTo>
                <a:cubicBezTo>
                  <a:pt x="623" y="229"/>
                  <a:pt x="619" y="232"/>
                  <a:pt x="615" y="235"/>
                </a:cubicBezTo>
                <a:cubicBezTo>
                  <a:pt x="602" y="243"/>
                  <a:pt x="602" y="243"/>
                  <a:pt x="602" y="243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9" y="379"/>
                  <a:pt x="739" y="379"/>
                  <a:pt x="739" y="379"/>
                </a:cubicBezTo>
                <a:cubicBezTo>
                  <a:pt x="612" y="506"/>
                  <a:pt x="612" y="506"/>
                  <a:pt x="612" y="506"/>
                </a:cubicBezTo>
                <a:cubicBezTo>
                  <a:pt x="600" y="518"/>
                  <a:pt x="600" y="518"/>
                  <a:pt x="600" y="518"/>
                </a:cubicBezTo>
                <a:cubicBezTo>
                  <a:pt x="616" y="525"/>
                  <a:pt x="616" y="525"/>
                  <a:pt x="616" y="525"/>
                </a:cubicBezTo>
                <a:cubicBezTo>
                  <a:pt x="622" y="528"/>
                  <a:pt x="628" y="532"/>
                  <a:pt x="634" y="538"/>
                </a:cubicBezTo>
                <a:cubicBezTo>
                  <a:pt x="659" y="563"/>
                  <a:pt x="659" y="606"/>
                  <a:pt x="634" y="631"/>
                </a:cubicBezTo>
                <a:cubicBezTo>
                  <a:pt x="621" y="644"/>
                  <a:pt x="604" y="651"/>
                  <a:pt x="587" y="651"/>
                </a:cubicBezTo>
                <a:cubicBezTo>
                  <a:pt x="569" y="651"/>
                  <a:pt x="552" y="644"/>
                  <a:pt x="540" y="631"/>
                </a:cubicBezTo>
                <a:cubicBezTo>
                  <a:pt x="535" y="626"/>
                  <a:pt x="530" y="620"/>
                  <a:pt x="527" y="613"/>
                </a:cubicBezTo>
                <a:cubicBezTo>
                  <a:pt x="520" y="598"/>
                  <a:pt x="520" y="598"/>
                  <a:pt x="520" y="598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7" y="594"/>
                  <a:pt x="313" y="529"/>
                  <a:pt x="271" y="487"/>
                </a:cubicBezTo>
                <a:cubicBezTo>
                  <a:pt x="249" y="465"/>
                  <a:pt x="220" y="453"/>
                  <a:pt x="189" y="453"/>
                </a:cubicBezTo>
                <a:cubicBezTo>
                  <a:pt x="163" y="453"/>
                  <a:pt x="138" y="461"/>
                  <a:pt x="118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37" y="294"/>
                  <a:pt x="162" y="302"/>
                  <a:pt x="189" y="302"/>
                </a:cubicBezTo>
                <a:cubicBezTo>
                  <a:pt x="220" y="302"/>
                  <a:pt x="249" y="290"/>
                  <a:pt x="271" y="268"/>
                </a:cubicBezTo>
                <a:cubicBezTo>
                  <a:pt x="313" y="226"/>
                  <a:pt x="316" y="159"/>
                  <a:pt x="280" y="114"/>
                </a:cubicBezTo>
                <a:cubicBezTo>
                  <a:pt x="377" y="17"/>
                  <a:pt x="377" y="17"/>
                  <a:pt x="377" y="17"/>
                </a:cubicBezTo>
                <a:moveTo>
                  <a:pt x="377" y="0"/>
                </a:moveTo>
                <a:cubicBezTo>
                  <a:pt x="264" y="113"/>
                  <a:pt x="264" y="113"/>
                  <a:pt x="264" y="113"/>
                </a:cubicBezTo>
                <a:cubicBezTo>
                  <a:pt x="304" y="154"/>
                  <a:pt x="303" y="219"/>
                  <a:pt x="263" y="260"/>
                </a:cubicBezTo>
                <a:cubicBezTo>
                  <a:pt x="242" y="280"/>
                  <a:pt x="216" y="290"/>
                  <a:pt x="189" y="290"/>
                </a:cubicBezTo>
                <a:cubicBezTo>
                  <a:pt x="162" y="290"/>
                  <a:pt x="136" y="281"/>
                  <a:pt x="116" y="261"/>
                </a:cubicBezTo>
                <a:cubicBezTo>
                  <a:pt x="0" y="377"/>
                  <a:pt x="0" y="377"/>
                  <a:pt x="0" y="377"/>
                </a:cubicBezTo>
                <a:cubicBezTo>
                  <a:pt x="117" y="493"/>
                  <a:pt x="117" y="493"/>
                  <a:pt x="117" y="493"/>
                </a:cubicBezTo>
                <a:cubicBezTo>
                  <a:pt x="137" y="474"/>
                  <a:pt x="163" y="465"/>
                  <a:pt x="189" y="465"/>
                </a:cubicBezTo>
                <a:cubicBezTo>
                  <a:pt x="216" y="465"/>
                  <a:pt x="242" y="475"/>
                  <a:pt x="263" y="495"/>
                </a:cubicBezTo>
                <a:cubicBezTo>
                  <a:pt x="303" y="535"/>
                  <a:pt x="304" y="600"/>
                  <a:pt x="265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20" y="626"/>
                  <a:pt x="525" y="634"/>
                  <a:pt x="531" y="640"/>
                </a:cubicBezTo>
                <a:cubicBezTo>
                  <a:pt x="547" y="655"/>
                  <a:pt x="567" y="663"/>
                  <a:pt x="587" y="663"/>
                </a:cubicBezTo>
                <a:cubicBezTo>
                  <a:pt x="607" y="663"/>
                  <a:pt x="627" y="655"/>
                  <a:pt x="642" y="640"/>
                </a:cubicBezTo>
                <a:cubicBezTo>
                  <a:pt x="673" y="609"/>
                  <a:pt x="673" y="560"/>
                  <a:pt x="642" y="529"/>
                </a:cubicBezTo>
                <a:cubicBezTo>
                  <a:pt x="636" y="523"/>
                  <a:pt x="628" y="518"/>
                  <a:pt x="621" y="514"/>
                </a:cubicBezTo>
                <a:cubicBezTo>
                  <a:pt x="756" y="379"/>
                  <a:pt x="756" y="379"/>
                  <a:pt x="756" y="379"/>
                </a:cubicBezTo>
                <a:cubicBezTo>
                  <a:pt x="621" y="245"/>
                  <a:pt x="621" y="245"/>
                  <a:pt x="621" y="245"/>
                </a:cubicBezTo>
                <a:cubicBezTo>
                  <a:pt x="626" y="242"/>
                  <a:pt x="631" y="238"/>
                  <a:pt x="635" y="234"/>
                </a:cubicBezTo>
                <a:cubicBezTo>
                  <a:pt x="666" y="203"/>
                  <a:pt x="666" y="154"/>
                  <a:pt x="635" y="123"/>
                </a:cubicBezTo>
                <a:cubicBezTo>
                  <a:pt x="620" y="108"/>
                  <a:pt x="600" y="100"/>
                  <a:pt x="580" y="100"/>
                </a:cubicBezTo>
                <a:cubicBezTo>
                  <a:pt x="560" y="100"/>
                  <a:pt x="539" y="108"/>
                  <a:pt x="524" y="123"/>
                </a:cubicBezTo>
                <a:cubicBezTo>
                  <a:pt x="520" y="127"/>
                  <a:pt x="516" y="132"/>
                  <a:pt x="513" y="137"/>
                </a:cubicBezTo>
                <a:cubicBezTo>
                  <a:pt x="377" y="0"/>
                  <a:pt x="377" y="0"/>
                  <a:pt x="37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302690" y="3453207"/>
            <a:ext cx="1578212" cy="1579113"/>
          </a:xfrm>
          <a:custGeom>
            <a:avLst/>
            <a:gdLst>
              <a:gd name="T0" fmla="*/ 233 w 741"/>
              <a:gd name="T1" fmla="*/ 604 h 741"/>
              <a:gd name="T2" fmla="*/ 230 w 741"/>
              <a:gd name="T3" fmla="*/ 611 h 741"/>
              <a:gd name="T4" fmla="*/ 216 w 741"/>
              <a:gd name="T5" fmla="*/ 629 h 741"/>
              <a:gd name="T6" fmla="*/ 165 w 741"/>
              <a:gd name="T7" fmla="*/ 651 h 741"/>
              <a:gd name="T8" fmla="*/ 114 w 741"/>
              <a:gd name="T9" fmla="*/ 629 h 741"/>
              <a:gd name="T10" fmla="*/ 93 w 741"/>
              <a:gd name="T11" fmla="*/ 578 h 741"/>
              <a:gd name="T12" fmla="*/ 114 w 741"/>
              <a:gd name="T13" fmla="*/ 527 h 741"/>
              <a:gd name="T14" fmla="*/ 132 w 741"/>
              <a:gd name="T15" fmla="*/ 514 h 741"/>
              <a:gd name="T16" fmla="*/ 140 w 741"/>
              <a:gd name="T17" fmla="*/ 510 h 741"/>
              <a:gd name="T18" fmla="*/ 0 w 741"/>
              <a:gd name="T19" fmla="*/ 371 h 741"/>
              <a:gd name="T20" fmla="*/ 108 w 741"/>
              <a:gd name="T21" fmla="*/ 262 h 741"/>
              <a:gd name="T22" fmla="*/ 181 w 741"/>
              <a:gd name="T23" fmla="*/ 290 h 741"/>
              <a:gd name="T24" fmla="*/ 259 w 741"/>
              <a:gd name="T25" fmla="*/ 257 h 741"/>
              <a:gd name="T26" fmla="*/ 265 w 741"/>
              <a:gd name="T27" fmla="*/ 106 h 741"/>
              <a:gd name="T28" fmla="*/ 371 w 741"/>
              <a:gd name="T29" fmla="*/ 0 h 741"/>
              <a:gd name="T30" fmla="*/ 509 w 741"/>
              <a:gd name="T31" fmla="*/ 139 h 741"/>
              <a:gd name="T32" fmla="*/ 513 w 741"/>
              <a:gd name="T33" fmla="*/ 132 h 741"/>
              <a:gd name="T34" fmla="*/ 525 w 741"/>
              <a:gd name="T35" fmla="*/ 116 h 741"/>
              <a:gd name="T36" fmla="*/ 576 w 741"/>
              <a:gd name="T37" fmla="*/ 95 h 741"/>
              <a:gd name="T38" fmla="*/ 627 w 741"/>
              <a:gd name="T39" fmla="*/ 116 h 741"/>
              <a:gd name="T40" fmla="*/ 648 w 741"/>
              <a:gd name="T41" fmla="*/ 167 h 741"/>
              <a:gd name="T42" fmla="*/ 627 w 741"/>
              <a:gd name="T43" fmla="*/ 218 h 741"/>
              <a:gd name="T44" fmla="*/ 612 w 741"/>
              <a:gd name="T45" fmla="*/ 230 h 741"/>
              <a:gd name="T46" fmla="*/ 605 w 741"/>
              <a:gd name="T47" fmla="*/ 234 h 741"/>
              <a:gd name="T48" fmla="*/ 741 w 741"/>
              <a:gd name="T49" fmla="*/ 371 h 741"/>
              <a:gd name="T50" fmla="*/ 634 w 741"/>
              <a:gd name="T51" fmla="*/ 478 h 741"/>
              <a:gd name="T52" fmla="*/ 560 w 741"/>
              <a:gd name="T53" fmla="*/ 450 h 741"/>
              <a:gd name="T54" fmla="*/ 482 w 741"/>
              <a:gd name="T55" fmla="*/ 482 h 741"/>
              <a:gd name="T56" fmla="*/ 450 w 741"/>
              <a:gd name="T57" fmla="*/ 560 h 741"/>
              <a:gd name="T58" fmla="*/ 478 w 741"/>
              <a:gd name="T59" fmla="*/ 633 h 741"/>
              <a:gd name="T60" fmla="*/ 371 w 741"/>
              <a:gd name="T61" fmla="*/ 741 h 741"/>
              <a:gd name="T62" fmla="*/ 233 w 741"/>
              <a:gd name="T63" fmla="*/ 60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741">
                <a:moveTo>
                  <a:pt x="233" y="604"/>
                </a:moveTo>
                <a:cubicBezTo>
                  <a:pt x="230" y="611"/>
                  <a:pt x="230" y="611"/>
                  <a:pt x="230" y="611"/>
                </a:cubicBezTo>
                <a:cubicBezTo>
                  <a:pt x="226" y="618"/>
                  <a:pt x="222" y="624"/>
                  <a:pt x="216" y="629"/>
                </a:cubicBezTo>
                <a:cubicBezTo>
                  <a:pt x="203" y="643"/>
                  <a:pt x="184" y="651"/>
                  <a:pt x="165" y="651"/>
                </a:cubicBezTo>
                <a:cubicBezTo>
                  <a:pt x="146" y="651"/>
                  <a:pt x="128" y="643"/>
                  <a:pt x="114" y="629"/>
                </a:cubicBezTo>
                <a:cubicBezTo>
                  <a:pt x="100" y="616"/>
                  <a:pt x="93" y="598"/>
                  <a:pt x="93" y="578"/>
                </a:cubicBezTo>
                <a:cubicBezTo>
                  <a:pt x="93" y="559"/>
                  <a:pt x="100" y="541"/>
                  <a:pt x="114" y="527"/>
                </a:cubicBezTo>
                <a:cubicBezTo>
                  <a:pt x="119" y="522"/>
                  <a:pt x="126" y="517"/>
                  <a:pt x="132" y="514"/>
                </a:cubicBezTo>
                <a:cubicBezTo>
                  <a:pt x="140" y="510"/>
                  <a:pt x="140" y="510"/>
                  <a:pt x="140" y="510"/>
                </a:cubicBezTo>
                <a:cubicBezTo>
                  <a:pt x="0" y="371"/>
                  <a:pt x="0" y="371"/>
                  <a:pt x="0" y="371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129" y="280"/>
                  <a:pt x="154" y="290"/>
                  <a:pt x="181" y="290"/>
                </a:cubicBezTo>
                <a:cubicBezTo>
                  <a:pt x="211" y="290"/>
                  <a:pt x="238" y="278"/>
                  <a:pt x="259" y="257"/>
                </a:cubicBezTo>
                <a:cubicBezTo>
                  <a:pt x="300" y="216"/>
                  <a:pt x="302" y="150"/>
                  <a:pt x="265" y="106"/>
                </a:cubicBezTo>
                <a:cubicBezTo>
                  <a:pt x="371" y="0"/>
                  <a:pt x="371" y="0"/>
                  <a:pt x="371" y="0"/>
                </a:cubicBezTo>
                <a:cubicBezTo>
                  <a:pt x="509" y="139"/>
                  <a:pt x="509" y="139"/>
                  <a:pt x="509" y="139"/>
                </a:cubicBezTo>
                <a:cubicBezTo>
                  <a:pt x="513" y="132"/>
                  <a:pt x="513" y="132"/>
                  <a:pt x="513" y="132"/>
                </a:cubicBezTo>
                <a:cubicBezTo>
                  <a:pt x="516" y="126"/>
                  <a:pt x="520" y="121"/>
                  <a:pt x="525" y="116"/>
                </a:cubicBezTo>
                <a:cubicBezTo>
                  <a:pt x="539" y="103"/>
                  <a:pt x="557" y="95"/>
                  <a:pt x="576" y="95"/>
                </a:cubicBezTo>
                <a:cubicBezTo>
                  <a:pt x="595" y="95"/>
                  <a:pt x="614" y="103"/>
                  <a:pt x="627" y="116"/>
                </a:cubicBezTo>
                <a:cubicBezTo>
                  <a:pt x="641" y="130"/>
                  <a:pt x="648" y="148"/>
                  <a:pt x="648" y="167"/>
                </a:cubicBezTo>
                <a:cubicBezTo>
                  <a:pt x="648" y="187"/>
                  <a:pt x="641" y="205"/>
                  <a:pt x="627" y="218"/>
                </a:cubicBezTo>
                <a:cubicBezTo>
                  <a:pt x="623" y="223"/>
                  <a:pt x="617" y="227"/>
                  <a:pt x="612" y="230"/>
                </a:cubicBezTo>
                <a:cubicBezTo>
                  <a:pt x="605" y="234"/>
                  <a:pt x="605" y="234"/>
                  <a:pt x="605" y="234"/>
                </a:cubicBezTo>
                <a:cubicBezTo>
                  <a:pt x="741" y="371"/>
                  <a:pt x="741" y="371"/>
                  <a:pt x="741" y="371"/>
                </a:cubicBezTo>
                <a:cubicBezTo>
                  <a:pt x="634" y="478"/>
                  <a:pt x="634" y="478"/>
                  <a:pt x="634" y="478"/>
                </a:cubicBezTo>
                <a:cubicBezTo>
                  <a:pt x="613" y="460"/>
                  <a:pt x="587" y="450"/>
                  <a:pt x="560" y="450"/>
                </a:cubicBezTo>
                <a:cubicBezTo>
                  <a:pt x="530" y="450"/>
                  <a:pt x="503" y="461"/>
                  <a:pt x="482" y="482"/>
                </a:cubicBezTo>
                <a:cubicBezTo>
                  <a:pt x="461" y="503"/>
                  <a:pt x="450" y="530"/>
                  <a:pt x="450" y="560"/>
                </a:cubicBezTo>
                <a:cubicBezTo>
                  <a:pt x="450" y="587"/>
                  <a:pt x="460" y="613"/>
                  <a:pt x="478" y="633"/>
                </a:cubicBezTo>
                <a:cubicBezTo>
                  <a:pt x="371" y="741"/>
                  <a:pt x="371" y="741"/>
                  <a:pt x="371" y="741"/>
                </a:cubicBezTo>
                <a:lnTo>
                  <a:pt x="233" y="60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5585" y="3436102"/>
            <a:ext cx="1614224" cy="1615124"/>
          </a:xfrm>
          <a:custGeom>
            <a:avLst/>
            <a:gdLst>
              <a:gd name="T0" fmla="*/ 379 w 758"/>
              <a:gd name="T1" fmla="*/ 17 h 758"/>
              <a:gd name="T2" fmla="*/ 507 w 758"/>
              <a:gd name="T3" fmla="*/ 145 h 758"/>
              <a:gd name="T4" fmla="*/ 519 w 758"/>
              <a:gd name="T5" fmla="*/ 156 h 758"/>
              <a:gd name="T6" fmla="*/ 526 w 758"/>
              <a:gd name="T7" fmla="*/ 143 h 758"/>
              <a:gd name="T8" fmla="*/ 537 w 758"/>
              <a:gd name="T9" fmla="*/ 128 h 758"/>
              <a:gd name="T10" fmla="*/ 584 w 758"/>
              <a:gd name="T11" fmla="*/ 109 h 758"/>
              <a:gd name="T12" fmla="*/ 631 w 758"/>
              <a:gd name="T13" fmla="*/ 128 h 758"/>
              <a:gd name="T14" fmla="*/ 631 w 758"/>
              <a:gd name="T15" fmla="*/ 222 h 758"/>
              <a:gd name="T16" fmla="*/ 617 w 758"/>
              <a:gd name="T17" fmla="*/ 233 h 758"/>
              <a:gd name="T18" fmla="*/ 603 w 758"/>
              <a:gd name="T19" fmla="*/ 241 h 758"/>
              <a:gd name="T20" fmla="*/ 614 w 758"/>
              <a:gd name="T21" fmla="*/ 252 h 758"/>
              <a:gd name="T22" fmla="*/ 741 w 758"/>
              <a:gd name="T23" fmla="*/ 379 h 758"/>
              <a:gd name="T24" fmla="*/ 641 w 758"/>
              <a:gd name="T25" fmla="*/ 478 h 758"/>
              <a:gd name="T26" fmla="*/ 568 w 758"/>
              <a:gd name="T27" fmla="*/ 452 h 758"/>
              <a:gd name="T28" fmla="*/ 486 w 758"/>
              <a:gd name="T29" fmla="*/ 486 h 758"/>
              <a:gd name="T30" fmla="*/ 478 w 758"/>
              <a:gd name="T31" fmla="*/ 641 h 758"/>
              <a:gd name="T32" fmla="*/ 379 w 758"/>
              <a:gd name="T33" fmla="*/ 741 h 758"/>
              <a:gd name="T34" fmla="*/ 251 w 758"/>
              <a:gd name="T35" fmla="*/ 613 h 758"/>
              <a:gd name="T36" fmla="*/ 240 w 758"/>
              <a:gd name="T37" fmla="*/ 601 h 758"/>
              <a:gd name="T38" fmla="*/ 232 w 758"/>
              <a:gd name="T39" fmla="*/ 616 h 758"/>
              <a:gd name="T40" fmla="*/ 220 w 758"/>
              <a:gd name="T41" fmla="*/ 633 h 758"/>
              <a:gd name="T42" fmla="*/ 173 w 758"/>
              <a:gd name="T43" fmla="*/ 653 h 758"/>
              <a:gd name="T44" fmla="*/ 126 w 758"/>
              <a:gd name="T45" fmla="*/ 633 h 758"/>
              <a:gd name="T46" fmla="*/ 107 w 758"/>
              <a:gd name="T47" fmla="*/ 586 h 758"/>
              <a:gd name="T48" fmla="*/ 126 w 758"/>
              <a:gd name="T49" fmla="*/ 539 h 758"/>
              <a:gd name="T50" fmla="*/ 143 w 758"/>
              <a:gd name="T51" fmla="*/ 527 h 758"/>
              <a:gd name="T52" fmla="*/ 158 w 758"/>
              <a:gd name="T53" fmla="*/ 520 h 758"/>
              <a:gd name="T54" fmla="*/ 146 w 758"/>
              <a:gd name="T55" fmla="*/ 508 h 758"/>
              <a:gd name="T56" fmla="*/ 17 w 758"/>
              <a:gd name="T57" fmla="*/ 379 h 758"/>
              <a:gd name="T58" fmla="*/ 117 w 758"/>
              <a:gd name="T59" fmla="*/ 279 h 758"/>
              <a:gd name="T60" fmla="*/ 189 w 758"/>
              <a:gd name="T61" fmla="*/ 304 h 758"/>
              <a:gd name="T62" fmla="*/ 272 w 758"/>
              <a:gd name="T63" fmla="*/ 269 h 758"/>
              <a:gd name="T64" fmla="*/ 281 w 758"/>
              <a:gd name="T65" fmla="*/ 115 h 758"/>
              <a:gd name="T66" fmla="*/ 379 w 758"/>
              <a:gd name="T67" fmla="*/ 17 h 758"/>
              <a:gd name="T68" fmla="*/ 379 w 758"/>
              <a:gd name="T69" fmla="*/ 0 h 758"/>
              <a:gd name="T70" fmla="*/ 264 w 758"/>
              <a:gd name="T71" fmla="*/ 114 h 758"/>
              <a:gd name="T72" fmla="*/ 263 w 758"/>
              <a:gd name="T73" fmla="*/ 261 h 758"/>
              <a:gd name="T74" fmla="*/ 189 w 758"/>
              <a:gd name="T75" fmla="*/ 292 h 758"/>
              <a:gd name="T76" fmla="*/ 116 w 758"/>
              <a:gd name="T77" fmla="*/ 262 h 758"/>
              <a:gd name="T78" fmla="*/ 0 w 758"/>
              <a:gd name="T79" fmla="*/ 379 h 758"/>
              <a:gd name="T80" fmla="*/ 138 w 758"/>
              <a:gd name="T81" fmla="*/ 516 h 758"/>
              <a:gd name="T82" fmla="*/ 118 w 758"/>
              <a:gd name="T83" fmla="*/ 531 h 758"/>
              <a:gd name="T84" fmla="*/ 118 w 758"/>
              <a:gd name="T85" fmla="*/ 642 h 758"/>
              <a:gd name="T86" fmla="*/ 173 w 758"/>
              <a:gd name="T87" fmla="*/ 665 h 758"/>
              <a:gd name="T88" fmla="*/ 228 w 758"/>
              <a:gd name="T89" fmla="*/ 642 h 758"/>
              <a:gd name="T90" fmla="*/ 243 w 758"/>
              <a:gd name="T91" fmla="*/ 622 h 758"/>
              <a:gd name="T92" fmla="*/ 379 w 758"/>
              <a:gd name="T93" fmla="*/ 758 h 758"/>
              <a:gd name="T94" fmla="*/ 495 w 758"/>
              <a:gd name="T95" fmla="*/ 642 h 758"/>
              <a:gd name="T96" fmla="*/ 495 w 758"/>
              <a:gd name="T97" fmla="*/ 642 h 758"/>
              <a:gd name="T98" fmla="*/ 494 w 758"/>
              <a:gd name="T99" fmla="*/ 494 h 758"/>
              <a:gd name="T100" fmla="*/ 568 w 758"/>
              <a:gd name="T101" fmla="*/ 464 h 758"/>
              <a:gd name="T102" fmla="*/ 642 w 758"/>
              <a:gd name="T103" fmla="*/ 495 h 758"/>
              <a:gd name="T104" fmla="*/ 642 w 758"/>
              <a:gd name="T105" fmla="*/ 495 h 758"/>
              <a:gd name="T106" fmla="*/ 758 w 758"/>
              <a:gd name="T107" fmla="*/ 379 h 758"/>
              <a:gd name="T108" fmla="*/ 623 w 758"/>
              <a:gd name="T109" fmla="*/ 243 h 758"/>
              <a:gd name="T110" fmla="*/ 639 w 758"/>
              <a:gd name="T111" fmla="*/ 231 h 758"/>
              <a:gd name="T112" fmla="*/ 639 w 758"/>
              <a:gd name="T113" fmla="*/ 120 h 758"/>
              <a:gd name="T114" fmla="*/ 584 w 758"/>
              <a:gd name="T115" fmla="*/ 97 h 758"/>
              <a:gd name="T116" fmla="*/ 529 w 758"/>
              <a:gd name="T117" fmla="*/ 120 h 758"/>
              <a:gd name="T118" fmla="*/ 516 w 758"/>
              <a:gd name="T119" fmla="*/ 137 h 758"/>
              <a:gd name="T120" fmla="*/ 379 w 758"/>
              <a:gd name="T121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8" h="758">
                <a:moveTo>
                  <a:pt x="379" y="17"/>
                </a:moveTo>
                <a:cubicBezTo>
                  <a:pt x="507" y="145"/>
                  <a:pt x="507" y="145"/>
                  <a:pt x="507" y="145"/>
                </a:cubicBezTo>
                <a:cubicBezTo>
                  <a:pt x="519" y="156"/>
                  <a:pt x="519" y="156"/>
                  <a:pt x="519" y="156"/>
                </a:cubicBezTo>
                <a:cubicBezTo>
                  <a:pt x="526" y="143"/>
                  <a:pt x="526" y="143"/>
                  <a:pt x="526" y="143"/>
                </a:cubicBezTo>
                <a:cubicBezTo>
                  <a:pt x="529" y="137"/>
                  <a:pt x="533" y="133"/>
                  <a:pt x="537" y="128"/>
                </a:cubicBezTo>
                <a:cubicBezTo>
                  <a:pt x="550" y="116"/>
                  <a:pt x="566" y="109"/>
                  <a:pt x="584" y="109"/>
                </a:cubicBezTo>
                <a:cubicBezTo>
                  <a:pt x="602" y="109"/>
                  <a:pt x="618" y="116"/>
                  <a:pt x="631" y="128"/>
                </a:cubicBezTo>
                <a:cubicBezTo>
                  <a:pt x="657" y="154"/>
                  <a:pt x="657" y="196"/>
                  <a:pt x="631" y="222"/>
                </a:cubicBezTo>
                <a:cubicBezTo>
                  <a:pt x="627" y="226"/>
                  <a:pt x="622" y="230"/>
                  <a:pt x="617" y="233"/>
                </a:cubicBezTo>
                <a:cubicBezTo>
                  <a:pt x="603" y="241"/>
                  <a:pt x="603" y="241"/>
                  <a:pt x="603" y="241"/>
                </a:cubicBezTo>
                <a:cubicBezTo>
                  <a:pt x="614" y="252"/>
                  <a:pt x="614" y="252"/>
                  <a:pt x="614" y="252"/>
                </a:cubicBezTo>
                <a:cubicBezTo>
                  <a:pt x="741" y="379"/>
                  <a:pt x="741" y="379"/>
                  <a:pt x="741" y="379"/>
                </a:cubicBezTo>
                <a:cubicBezTo>
                  <a:pt x="641" y="478"/>
                  <a:pt x="641" y="478"/>
                  <a:pt x="641" y="478"/>
                </a:cubicBezTo>
                <a:cubicBezTo>
                  <a:pt x="621" y="461"/>
                  <a:pt x="595" y="452"/>
                  <a:pt x="568" y="452"/>
                </a:cubicBezTo>
                <a:cubicBezTo>
                  <a:pt x="537" y="452"/>
                  <a:pt x="508" y="464"/>
                  <a:pt x="486" y="486"/>
                </a:cubicBezTo>
                <a:cubicBezTo>
                  <a:pt x="443" y="528"/>
                  <a:pt x="441" y="595"/>
                  <a:pt x="478" y="641"/>
                </a:cubicBezTo>
                <a:cubicBezTo>
                  <a:pt x="379" y="741"/>
                  <a:pt x="379" y="741"/>
                  <a:pt x="379" y="741"/>
                </a:cubicBezTo>
                <a:cubicBezTo>
                  <a:pt x="251" y="613"/>
                  <a:pt x="251" y="613"/>
                  <a:pt x="251" y="613"/>
                </a:cubicBezTo>
                <a:cubicBezTo>
                  <a:pt x="240" y="601"/>
                  <a:pt x="240" y="601"/>
                  <a:pt x="240" y="601"/>
                </a:cubicBezTo>
                <a:cubicBezTo>
                  <a:pt x="232" y="616"/>
                  <a:pt x="232" y="616"/>
                  <a:pt x="232" y="616"/>
                </a:cubicBezTo>
                <a:cubicBezTo>
                  <a:pt x="229" y="623"/>
                  <a:pt x="225" y="628"/>
                  <a:pt x="220" y="633"/>
                </a:cubicBezTo>
                <a:cubicBezTo>
                  <a:pt x="207" y="646"/>
                  <a:pt x="191" y="653"/>
                  <a:pt x="173" y="653"/>
                </a:cubicBezTo>
                <a:cubicBezTo>
                  <a:pt x="155" y="653"/>
                  <a:pt x="139" y="646"/>
                  <a:pt x="126" y="633"/>
                </a:cubicBezTo>
                <a:cubicBezTo>
                  <a:pt x="114" y="621"/>
                  <a:pt x="107" y="604"/>
                  <a:pt x="107" y="586"/>
                </a:cubicBezTo>
                <a:cubicBezTo>
                  <a:pt x="107" y="569"/>
                  <a:pt x="114" y="552"/>
                  <a:pt x="126" y="539"/>
                </a:cubicBezTo>
                <a:cubicBezTo>
                  <a:pt x="131" y="534"/>
                  <a:pt x="137" y="530"/>
                  <a:pt x="143" y="527"/>
                </a:cubicBezTo>
                <a:cubicBezTo>
                  <a:pt x="158" y="520"/>
                  <a:pt x="158" y="520"/>
                  <a:pt x="158" y="520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37" y="295"/>
                  <a:pt x="163" y="304"/>
                  <a:pt x="189" y="304"/>
                </a:cubicBezTo>
                <a:cubicBezTo>
                  <a:pt x="220" y="304"/>
                  <a:pt x="250" y="291"/>
                  <a:pt x="272" y="269"/>
                </a:cubicBezTo>
                <a:cubicBezTo>
                  <a:pt x="313" y="228"/>
                  <a:pt x="317" y="160"/>
                  <a:pt x="281" y="115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64" y="114"/>
                  <a:pt x="264" y="114"/>
                  <a:pt x="264" y="114"/>
                </a:cubicBezTo>
                <a:cubicBezTo>
                  <a:pt x="304" y="155"/>
                  <a:pt x="304" y="220"/>
                  <a:pt x="263" y="261"/>
                </a:cubicBezTo>
                <a:cubicBezTo>
                  <a:pt x="243" y="281"/>
                  <a:pt x="216" y="292"/>
                  <a:pt x="189" y="292"/>
                </a:cubicBezTo>
                <a:cubicBezTo>
                  <a:pt x="163" y="292"/>
                  <a:pt x="137" y="282"/>
                  <a:pt x="116" y="262"/>
                </a:cubicBezTo>
                <a:cubicBezTo>
                  <a:pt x="0" y="379"/>
                  <a:pt x="0" y="379"/>
                  <a:pt x="0" y="379"/>
                </a:cubicBezTo>
                <a:cubicBezTo>
                  <a:pt x="138" y="516"/>
                  <a:pt x="138" y="516"/>
                  <a:pt x="138" y="516"/>
                </a:cubicBezTo>
                <a:cubicBezTo>
                  <a:pt x="130" y="520"/>
                  <a:pt x="124" y="525"/>
                  <a:pt x="118" y="531"/>
                </a:cubicBezTo>
                <a:cubicBezTo>
                  <a:pt x="87" y="562"/>
                  <a:pt x="87" y="611"/>
                  <a:pt x="118" y="642"/>
                </a:cubicBezTo>
                <a:cubicBezTo>
                  <a:pt x="133" y="657"/>
                  <a:pt x="153" y="665"/>
                  <a:pt x="173" y="665"/>
                </a:cubicBezTo>
                <a:cubicBezTo>
                  <a:pt x="193" y="665"/>
                  <a:pt x="213" y="657"/>
                  <a:pt x="228" y="642"/>
                </a:cubicBezTo>
                <a:cubicBezTo>
                  <a:pt x="234" y="636"/>
                  <a:pt x="239" y="629"/>
                  <a:pt x="243" y="622"/>
                </a:cubicBezTo>
                <a:cubicBezTo>
                  <a:pt x="379" y="758"/>
                  <a:pt x="379" y="758"/>
                  <a:pt x="379" y="758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54" y="601"/>
                  <a:pt x="453" y="535"/>
                  <a:pt x="494" y="494"/>
                </a:cubicBezTo>
                <a:cubicBezTo>
                  <a:pt x="515" y="474"/>
                  <a:pt x="541" y="464"/>
                  <a:pt x="568" y="464"/>
                </a:cubicBezTo>
                <a:cubicBezTo>
                  <a:pt x="594" y="464"/>
                  <a:pt x="621" y="474"/>
                  <a:pt x="642" y="495"/>
                </a:cubicBezTo>
                <a:cubicBezTo>
                  <a:pt x="642" y="495"/>
                  <a:pt x="642" y="495"/>
                  <a:pt x="642" y="495"/>
                </a:cubicBezTo>
                <a:cubicBezTo>
                  <a:pt x="758" y="379"/>
                  <a:pt x="758" y="379"/>
                  <a:pt x="758" y="379"/>
                </a:cubicBezTo>
                <a:cubicBezTo>
                  <a:pt x="623" y="243"/>
                  <a:pt x="623" y="243"/>
                  <a:pt x="623" y="243"/>
                </a:cubicBezTo>
                <a:cubicBezTo>
                  <a:pt x="629" y="240"/>
                  <a:pt x="634" y="236"/>
                  <a:pt x="639" y="231"/>
                </a:cubicBezTo>
                <a:cubicBezTo>
                  <a:pt x="670" y="200"/>
                  <a:pt x="670" y="151"/>
                  <a:pt x="639" y="120"/>
                </a:cubicBezTo>
                <a:cubicBezTo>
                  <a:pt x="624" y="105"/>
                  <a:pt x="604" y="97"/>
                  <a:pt x="584" y="97"/>
                </a:cubicBezTo>
                <a:cubicBezTo>
                  <a:pt x="564" y="97"/>
                  <a:pt x="544" y="105"/>
                  <a:pt x="529" y="120"/>
                </a:cubicBezTo>
                <a:cubicBezTo>
                  <a:pt x="524" y="125"/>
                  <a:pt x="519" y="131"/>
                  <a:pt x="516" y="137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0086" y="1752555"/>
            <a:ext cx="1607922" cy="1610623"/>
          </a:xfrm>
          <a:custGeom>
            <a:avLst/>
            <a:gdLst>
              <a:gd name="T0" fmla="*/ 376 w 755"/>
              <a:gd name="T1" fmla="*/ 17 h 756"/>
              <a:gd name="T2" fmla="*/ 504 w 755"/>
              <a:gd name="T3" fmla="*/ 145 h 756"/>
              <a:gd name="T4" fmla="*/ 515 w 755"/>
              <a:gd name="T5" fmla="*/ 156 h 756"/>
              <a:gd name="T6" fmla="*/ 523 w 755"/>
              <a:gd name="T7" fmla="*/ 143 h 756"/>
              <a:gd name="T8" fmla="*/ 532 w 755"/>
              <a:gd name="T9" fmla="*/ 131 h 756"/>
              <a:gd name="T10" fmla="*/ 579 w 755"/>
              <a:gd name="T11" fmla="*/ 112 h 756"/>
              <a:gd name="T12" fmla="*/ 626 w 755"/>
              <a:gd name="T13" fmla="*/ 131 h 756"/>
              <a:gd name="T14" fmla="*/ 645 w 755"/>
              <a:gd name="T15" fmla="*/ 178 h 756"/>
              <a:gd name="T16" fmla="*/ 626 w 755"/>
              <a:gd name="T17" fmla="*/ 225 h 756"/>
              <a:gd name="T18" fmla="*/ 614 w 755"/>
              <a:gd name="T19" fmla="*/ 234 h 756"/>
              <a:gd name="T20" fmla="*/ 601 w 755"/>
              <a:gd name="T21" fmla="*/ 242 h 756"/>
              <a:gd name="T22" fmla="*/ 612 w 755"/>
              <a:gd name="T23" fmla="*/ 253 h 756"/>
              <a:gd name="T24" fmla="*/ 738 w 755"/>
              <a:gd name="T25" fmla="*/ 379 h 756"/>
              <a:gd name="T26" fmla="*/ 614 w 755"/>
              <a:gd name="T27" fmla="*/ 504 h 756"/>
              <a:gd name="T28" fmla="*/ 603 w 755"/>
              <a:gd name="T29" fmla="*/ 515 h 756"/>
              <a:gd name="T30" fmla="*/ 617 w 755"/>
              <a:gd name="T31" fmla="*/ 523 h 756"/>
              <a:gd name="T32" fmla="*/ 631 w 755"/>
              <a:gd name="T33" fmla="*/ 534 h 756"/>
              <a:gd name="T34" fmla="*/ 651 w 755"/>
              <a:gd name="T35" fmla="*/ 580 h 756"/>
              <a:gd name="T36" fmla="*/ 631 w 755"/>
              <a:gd name="T37" fmla="*/ 627 h 756"/>
              <a:gd name="T38" fmla="*/ 584 w 755"/>
              <a:gd name="T39" fmla="*/ 647 h 756"/>
              <a:gd name="T40" fmla="*/ 537 w 755"/>
              <a:gd name="T41" fmla="*/ 627 h 756"/>
              <a:gd name="T42" fmla="*/ 526 w 755"/>
              <a:gd name="T43" fmla="*/ 613 h 756"/>
              <a:gd name="T44" fmla="*/ 519 w 755"/>
              <a:gd name="T45" fmla="*/ 599 h 756"/>
              <a:gd name="T46" fmla="*/ 508 w 755"/>
              <a:gd name="T47" fmla="*/ 610 h 756"/>
              <a:gd name="T48" fmla="*/ 379 w 755"/>
              <a:gd name="T49" fmla="*/ 739 h 756"/>
              <a:gd name="T50" fmla="*/ 281 w 755"/>
              <a:gd name="T51" fmla="*/ 640 h 756"/>
              <a:gd name="T52" fmla="*/ 271 w 755"/>
              <a:gd name="T53" fmla="*/ 487 h 756"/>
              <a:gd name="T54" fmla="*/ 188 w 755"/>
              <a:gd name="T55" fmla="*/ 452 h 756"/>
              <a:gd name="T56" fmla="*/ 117 w 755"/>
              <a:gd name="T57" fmla="*/ 477 h 756"/>
              <a:gd name="T58" fmla="*/ 17 w 755"/>
              <a:gd name="T59" fmla="*/ 377 h 756"/>
              <a:gd name="T60" fmla="*/ 376 w 755"/>
              <a:gd name="T61" fmla="*/ 17 h 756"/>
              <a:gd name="T62" fmla="*/ 376 w 755"/>
              <a:gd name="T63" fmla="*/ 0 h 756"/>
              <a:gd name="T64" fmla="*/ 0 w 755"/>
              <a:gd name="T65" fmla="*/ 377 h 756"/>
              <a:gd name="T66" fmla="*/ 116 w 755"/>
              <a:gd name="T67" fmla="*/ 493 h 756"/>
              <a:gd name="T68" fmla="*/ 188 w 755"/>
              <a:gd name="T69" fmla="*/ 464 h 756"/>
              <a:gd name="T70" fmla="*/ 262 w 755"/>
              <a:gd name="T71" fmla="*/ 495 h 756"/>
              <a:gd name="T72" fmla="*/ 264 w 755"/>
              <a:gd name="T73" fmla="*/ 641 h 756"/>
              <a:gd name="T74" fmla="*/ 379 w 755"/>
              <a:gd name="T75" fmla="*/ 756 h 756"/>
              <a:gd name="T76" fmla="*/ 516 w 755"/>
              <a:gd name="T77" fmla="*/ 619 h 756"/>
              <a:gd name="T78" fmla="*/ 529 w 755"/>
              <a:gd name="T79" fmla="*/ 636 h 756"/>
              <a:gd name="T80" fmla="*/ 584 w 755"/>
              <a:gd name="T81" fmla="*/ 659 h 756"/>
              <a:gd name="T82" fmla="*/ 640 w 755"/>
              <a:gd name="T83" fmla="*/ 636 h 756"/>
              <a:gd name="T84" fmla="*/ 640 w 755"/>
              <a:gd name="T85" fmla="*/ 525 h 756"/>
              <a:gd name="T86" fmla="*/ 623 w 755"/>
              <a:gd name="T87" fmla="*/ 512 h 756"/>
              <a:gd name="T88" fmla="*/ 755 w 755"/>
              <a:gd name="T89" fmla="*/ 379 h 756"/>
              <a:gd name="T90" fmla="*/ 620 w 755"/>
              <a:gd name="T91" fmla="*/ 245 h 756"/>
              <a:gd name="T92" fmla="*/ 634 w 755"/>
              <a:gd name="T93" fmla="*/ 234 h 756"/>
              <a:gd name="T94" fmla="*/ 634 w 755"/>
              <a:gd name="T95" fmla="*/ 123 h 756"/>
              <a:gd name="T96" fmla="*/ 579 w 755"/>
              <a:gd name="T97" fmla="*/ 100 h 756"/>
              <a:gd name="T98" fmla="*/ 524 w 755"/>
              <a:gd name="T99" fmla="*/ 123 h 756"/>
              <a:gd name="T100" fmla="*/ 513 w 755"/>
              <a:gd name="T101" fmla="*/ 137 h 756"/>
              <a:gd name="T102" fmla="*/ 376 w 755"/>
              <a:gd name="T103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5" h="756">
                <a:moveTo>
                  <a:pt x="376" y="17"/>
                </a:moveTo>
                <a:cubicBezTo>
                  <a:pt x="504" y="145"/>
                  <a:pt x="504" y="145"/>
                  <a:pt x="504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2" y="131"/>
                </a:cubicBezTo>
                <a:cubicBezTo>
                  <a:pt x="545" y="119"/>
                  <a:pt x="561" y="112"/>
                  <a:pt x="579" y="112"/>
                </a:cubicBezTo>
                <a:cubicBezTo>
                  <a:pt x="597" y="112"/>
                  <a:pt x="613" y="119"/>
                  <a:pt x="626" y="131"/>
                </a:cubicBezTo>
                <a:cubicBezTo>
                  <a:pt x="638" y="144"/>
                  <a:pt x="645" y="160"/>
                  <a:pt x="645" y="178"/>
                </a:cubicBezTo>
                <a:cubicBezTo>
                  <a:pt x="645" y="196"/>
                  <a:pt x="638" y="213"/>
                  <a:pt x="626" y="225"/>
                </a:cubicBezTo>
                <a:cubicBezTo>
                  <a:pt x="622" y="229"/>
                  <a:pt x="618" y="232"/>
                  <a:pt x="614" y="234"/>
                </a:cubicBezTo>
                <a:cubicBezTo>
                  <a:pt x="601" y="242"/>
                  <a:pt x="601" y="242"/>
                  <a:pt x="601" y="242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8" y="379"/>
                  <a:pt x="738" y="379"/>
                  <a:pt x="738" y="379"/>
                </a:cubicBezTo>
                <a:cubicBezTo>
                  <a:pt x="614" y="504"/>
                  <a:pt x="614" y="504"/>
                  <a:pt x="614" y="504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7" y="523"/>
                  <a:pt x="617" y="523"/>
                  <a:pt x="617" y="523"/>
                </a:cubicBezTo>
                <a:cubicBezTo>
                  <a:pt x="622" y="526"/>
                  <a:pt x="627" y="529"/>
                  <a:pt x="631" y="534"/>
                </a:cubicBezTo>
                <a:cubicBezTo>
                  <a:pt x="644" y="546"/>
                  <a:pt x="651" y="563"/>
                  <a:pt x="651" y="580"/>
                </a:cubicBezTo>
                <a:cubicBezTo>
                  <a:pt x="651" y="598"/>
                  <a:pt x="644" y="615"/>
                  <a:pt x="631" y="627"/>
                </a:cubicBezTo>
                <a:cubicBezTo>
                  <a:pt x="619" y="640"/>
                  <a:pt x="602" y="647"/>
                  <a:pt x="584" y="647"/>
                </a:cubicBezTo>
                <a:cubicBezTo>
                  <a:pt x="567" y="647"/>
                  <a:pt x="550" y="640"/>
                  <a:pt x="537" y="627"/>
                </a:cubicBezTo>
                <a:cubicBezTo>
                  <a:pt x="533" y="623"/>
                  <a:pt x="530" y="618"/>
                  <a:pt x="526" y="613"/>
                </a:cubicBezTo>
                <a:cubicBezTo>
                  <a:pt x="519" y="599"/>
                  <a:pt x="519" y="599"/>
                  <a:pt x="519" y="599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6" y="594"/>
                  <a:pt x="313" y="529"/>
                  <a:pt x="271" y="487"/>
                </a:cubicBezTo>
                <a:cubicBezTo>
                  <a:pt x="249" y="465"/>
                  <a:pt x="219" y="452"/>
                  <a:pt x="188" y="452"/>
                </a:cubicBezTo>
                <a:cubicBezTo>
                  <a:pt x="162" y="452"/>
                  <a:pt x="137" y="461"/>
                  <a:pt x="117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376" y="17"/>
                  <a:pt x="376" y="17"/>
                  <a:pt x="376" y="17"/>
                </a:cubicBezTo>
                <a:moveTo>
                  <a:pt x="376" y="0"/>
                </a:moveTo>
                <a:cubicBezTo>
                  <a:pt x="0" y="377"/>
                  <a:pt x="0" y="377"/>
                  <a:pt x="0" y="377"/>
                </a:cubicBezTo>
                <a:cubicBezTo>
                  <a:pt x="116" y="493"/>
                  <a:pt x="116" y="493"/>
                  <a:pt x="116" y="493"/>
                </a:cubicBezTo>
                <a:cubicBezTo>
                  <a:pt x="136" y="474"/>
                  <a:pt x="162" y="464"/>
                  <a:pt x="188" y="464"/>
                </a:cubicBezTo>
                <a:cubicBezTo>
                  <a:pt x="215" y="464"/>
                  <a:pt x="242" y="475"/>
                  <a:pt x="262" y="495"/>
                </a:cubicBezTo>
                <a:cubicBezTo>
                  <a:pt x="302" y="535"/>
                  <a:pt x="303" y="600"/>
                  <a:pt x="264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19" y="625"/>
                  <a:pt x="524" y="631"/>
                  <a:pt x="529" y="636"/>
                </a:cubicBezTo>
                <a:cubicBezTo>
                  <a:pt x="544" y="651"/>
                  <a:pt x="564" y="659"/>
                  <a:pt x="584" y="659"/>
                </a:cubicBezTo>
                <a:cubicBezTo>
                  <a:pt x="604" y="659"/>
                  <a:pt x="624" y="651"/>
                  <a:pt x="640" y="636"/>
                </a:cubicBezTo>
                <a:cubicBezTo>
                  <a:pt x="670" y="605"/>
                  <a:pt x="670" y="556"/>
                  <a:pt x="640" y="525"/>
                </a:cubicBezTo>
                <a:cubicBezTo>
                  <a:pt x="634" y="520"/>
                  <a:pt x="629" y="516"/>
                  <a:pt x="623" y="512"/>
                </a:cubicBezTo>
                <a:cubicBezTo>
                  <a:pt x="755" y="379"/>
                  <a:pt x="755" y="379"/>
                  <a:pt x="755" y="379"/>
                </a:cubicBezTo>
                <a:cubicBezTo>
                  <a:pt x="620" y="245"/>
                  <a:pt x="620" y="245"/>
                  <a:pt x="620" y="245"/>
                </a:cubicBezTo>
                <a:cubicBezTo>
                  <a:pt x="625" y="242"/>
                  <a:pt x="630" y="238"/>
                  <a:pt x="634" y="234"/>
                </a:cubicBezTo>
                <a:cubicBezTo>
                  <a:pt x="665" y="203"/>
                  <a:pt x="665" y="153"/>
                  <a:pt x="634" y="123"/>
                </a:cubicBezTo>
                <a:cubicBezTo>
                  <a:pt x="619" y="108"/>
                  <a:pt x="599" y="100"/>
                  <a:pt x="579" y="100"/>
                </a:cubicBezTo>
                <a:cubicBezTo>
                  <a:pt x="559" y="100"/>
                  <a:pt x="539" y="108"/>
                  <a:pt x="524" y="123"/>
                </a:cubicBezTo>
                <a:cubicBezTo>
                  <a:pt x="519" y="127"/>
                  <a:pt x="516" y="132"/>
                  <a:pt x="513" y="137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4473521" y="2615035"/>
            <a:ext cx="1574611" cy="1572811"/>
          </a:xfrm>
          <a:custGeom>
            <a:avLst/>
            <a:gdLst>
              <a:gd name="T0" fmla="*/ 226 w 739"/>
              <a:gd name="T1" fmla="*/ 597 h 738"/>
              <a:gd name="T2" fmla="*/ 224 w 739"/>
              <a:gd name="T3" fmla="*/ 606 h 738"/>
              <a:gd name="T4" fmla="*/ 206 w 739"/>
              <a:gd name="T5" fmla="*/ 635 h 738"/>
              <a:gd name="T6" fmla="*/ 155 w 739"/>
              <a:gd name="T7" fmla="*/ 657 h 738"/>
              <a:gd name="T8" fmla="*/ 155 w 739"/>
              <a:gd name="T9" fmla="*/ 657 h 738"/>
              <a:gd name="T10" fmla="*/ 103 w 739"/>
              <a:gd name="T11" fmla="*/ 635 h 738"/>
              <a:gd name="T12" fmla="*/ 82 w 739"/>
              <a:gd name="T13" fmla="*/ 584 h 738"/>
              <a:gd name="T14" fmla="*/ 103 w 739"/>
              <a:gd name="T15" fmla="*/ 533 h 738"/>
              <a:gd name="T16" fmla="*/ 133 w 739"/>
              <a:gd name="T17" fmla="*/ 515 h 738"/>
              <a:gd name="T18" fmla="*/ 142 w 739"/>
              <a:gd name="T19" fmla="*/ 512 h 738"/>
              <a:gd name="T20" fmla="*/ 0 w 739"/>
              <a:gd name="T21" fmla="*/ 370 h 738"/>
              <a:gd name="T22" fmla="*/ 138 w 739"/>
              <a:gd name="T23" fmla="*/ 233 h 738"/>
              <a:gd name="T24" fmla="*/ 130 w 739"/>
              <a:gd name="T25" fmla="*/ 229 h 738"/>
              <a:gd name="T26" fmla="*/ 109 w 739"/>
              <a:gd name="T27" fmla="*/ 215 h 738"/>
              <a:gd name="T28" fmla="*/ 109 w 739"/>
              <a:gd name="T29" fmla="*/ 112 h 738"/>
              <a:gd name="T30" fmla="*/ 160 w 739"/>
              <a:gd name="T31" fmla="*/ 91 h 738"/>
              <a:gd name="T32" fmla="*/ 211 w 739"/>
              <a:gd name="T33" fmla="*/ 112 h 738"/>
              <a:gd name="T34" fmla="*/ 226 w 739"/>
              <a:gd name="T35" fmla="*/ 134 h 738"/>
              <a:gd name="T36" fmla="*/ 229 w 739"/>
              <a:gd name="T37" fmla="*/ 141 h 738"/>
              <a:gd name="T38" fmla="*/ 371 w 739"/>
              <a:gd name="T39" fmla="*/ 0 h 738"/>
              <a:gd name="T40" fmla="*/ 507 w 739"/>
              <a:gd name="T41" fmla="*/ 136 h 738"/>
              <a:gd name="T42" fmla="*/ 511 w 739"/>
              <a:gd name="T43" fmla="*/ 129 h 738"/>
              <a:gd name="T44" fmla="*/ 522 w 739"/>
              <a:gd name="T45" fmla="*/ 115 h 738"/>
              <a:gd name="T46" fmla="*/ 573 w 739"/>
              <a:gd name="T47" fmla="*/ 93 h 738"/>
              <a:gd name="T48" fmla="*/ 624 w 739"/>
              <a:gd name="T49" fmla="*/ 115 h 738"/>
              <a:gd name="T50" fmla="*/ 624 w 739"/>
              <a:gd name="T51" fmla="*/ 217 h 738"/>
              <a:gd name="T52" fmla="*/ 610 w 739"/>
              <a:gd name="T53" fmla="*/ 228 h 738"/>
              <a:gd name="T54" fmla="*/ 603 w 739"/>
              <a:gd name="T55" fmla="*/ 232 h 738"/>
              <a:gd name="T56" fmla="*/ 739 w 739"/>
              <a:gd name="T57" fmla="*/ 368 h 738"/>
              <a:gd name="T58" fmla="*/ 601 w 739"/>
              <a:gd name="T59" fmla="*/ 505 h 738"/>
              <a:gd name="T60" fmla="*/ 608 w 739"/>
              <a:gd name="T61" fmla="*/ 509 h 738"/>
              <a:gd name="T62" fmla="*/ 624 w 739"/>
              <a:gd name="T63" fmla="*/ 521 h 738"/>
              <a:gd name="T64" fmla="*/ 624 w 739"/>
              <a:gd name="T65" fmla="*/ 623 h 738"/>
              <a:gd name="T66" fmla="*/ 572 w 739"/>
              <a:gd name="T67" fmla="*/ 644 h 738"/>
              <a:gd name="T68" fmla="*/ 521 w 739"/>
              <a:gd name="T69" fmla="*/ 623 h 738"/>
              <a:gd name="T70" fmla="*/ 509 w 739"/>
              <a:gd name="T71" fmla="*/ 607 h 738"/>
              <a:gd name="T72" fmla="*/ 506 w 739"/>
              <a:gd name="T73" fmla="*/ 601 h 738"/>
              <a:gd name="T74" fmla="*/ 368 w 739"/>
              <a:gd name="T75" fmla="*/ 738 h 738"/>
              <a:gd name="T76" fmla="*/ 226 w 739"/>
              <a:gd name="T77" fmla="*/ 59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9" h="738">
                <a:moveTo>
                  <a:pt x="226" y="597"/>
                </a:moveTo>
                <a:cubicBezTo>
                  <a:pt x="224" y="606"/>
                  <a:pt x="224" y="606"/>
                  <a:pt x="224" y="606"/>
                </a:cubicBezTo>
                <a:cubicBezTo>
                  <a:pt x="220" y="617"/>
                  <a:pt x="214" y="627"/>
                  <a:pt x="206" y="635"/>
                </a:cubicBezTo>
                <a:cubicBezTo>
                  <a:pt x="192" y="649"/>
                  <a:pt x="174" y="657"/>
                  <a:pt x="155" y="657"/>
                </a:cubicBezTo>
                <a:cubicBezTo>
                  <a:pt x="155" y="657"/>
                  <a:pt x="155" y="657"/>
                  <a:pt x="155" y="657"/>
                </a:cubicBezTo>
                <a:cubicBezTo>
                  <a:pt x="135" y="657"/>
                  <a:pt x="117" y="649"/>
                  <a:pt x="103" y="635"/>
                </a:cubicBezTo>
                <a:cubicBezTo>
                  <a:pt x="90" y="622"/>
                  <a:pt x="82" y="604"/>
                  <a:pt x="82" y="584"/>
                </a:cubicBezTo>
                <a:cubicBezTo>
                  <a:pt x="82" y="565"/>
                  <a:pt x="90" y="547"/>
                  <a:pt x="103" y="533"/>
                </a:cubicBezTo>
                <a:cubicBezTo>
                  <a:pt x="112" y="525"/>
                  <a:pt x="122" y="519"/>
                  <a:pt x="133" y="515"/>
                </a:cubicBezTo>
                <a:cubicBezTo>
                  <a:pt x="142" y="512"/>
                  <a:pt x="142" y="512"/>
                  <a:pt x="142" y="512"/>
                </a:cubicBezTo>
                <a:cubicBezTo>
                  <a:pt x="0" y="370"/>
                  <a:pt x="0" y="370"/>
                  <a:pt x="0" y="370"/>
                </a:cubicBezTo>
                <a:cubicBezTo>
                  <a:pt x="138" y="233"/>
                  <a:pt x="138" y="233"/>
                  <a:pt x="138" y="233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22" y="226"/>
                  <a:pt x="115" y="221"/>
                  <a:pt x="109" y="215"/>
                </a:cubicBezTo>
                <a:cubicBezTo>
                  <a:pt x="81" y="186"/>
                  <a:pt x="81" y="141"/>
                  <a:pt x="109" y="112"/>
                </a:cubicBezTo>
                <a:cubicBezTo>
                  <a:pt x="122" y="99"/>
                  <a:pt x="141" y="91"/>
                  <a:pt x="160" y="91"/>
                </a:cubicBezTo>
                <a:cubicBezTo>
                  <a:pt x="179" y="91"/>
                  <a:pt x="197" y="99"/>
                  <a:pt x="211" y="112"/>
                </a:cubicBezTo>
                <a:cubicBezTo>
                  <a:pt x="217" y="118"/>
                  <a:pt x="222" y="126"/>
                  <a:pt x="226" y="134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371" y="0"/>
                  <a:pt x="371" y="0"/>
                  <a:pt x="371" y="0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11" y="129"/>
                  <a:pt x="511" y="129"/>
                  <a:pt x="511" y="129"/>
                </a:cubicBezTo>
                <a:cubicBezTo>
                  <a:pt x="514" y="124"/>
                  <a:pt x="518" y="119"/>
                  <a:pt x="522" y="115"/>
                </a:cubicBezTo>
                <a:cubicBezTo>
                  <a:pt x="536" y="101"/>
                  <a:pt x="554" y="93"/>
                  <a:pt x="573" y="93"/>
                </a:cubicBezTo>
                <a:cubicBezTo>
                  <a:pt x="592" y="93"/>
                  <a:pt x="611" y="101"/>
                  <a:pt x="624" y="115"/>
                </a:cubicBezTo>
                <a:cubicBezTo>
                  <a:pt x="652" y="143"/>
                  <a:pt x="652" y="189"/>
                  <a:pt x="624" y="217"/>
                </a:cubicBezTo>
                <a:cubicBezTo>
                  <a:pt x="620" y="221"/>
                  <a:pt x="615" y="225"/>
                  <a:pt x="610" y="228"/>
                </a:cubicBezTo>
                <a:cubicBezTo>
                  <a:pt x="603" y="232"/>
                  <a:pt x="603" y="232"/>
                  <a:pt x="603" y="232"/>
                </a:cubicBezTo>
                <a:cubicBezTo>
                  <a:pt x="739" y="368"/>
                  <a:pt x="739" y="368"/>
                  <a:pt x="739" y="368"/>
                </a:cubicBezTo>
                <a:cubicBezTo>
                  <a:pt x="601" y="505"/>
                  <a:pt x="601" y="505"/>
                  <a:pt x="601" y="505"/>
                </a:cubicBezTo>
                <a:cubicBezTo>
                  <a:pt x="608" y="509"/>
                  <a:pt x="608" y="509"/>
                  <a:pt x="608" y="509"/>
                </a:cubicBezTo>
                <a:cubicBezTo>
                  <a:pt x="614" y="512"/>
                  <a:pt x="619" y="516"/>
                  <a:pt x="624" y="521"/>
                </a:cubicBezTo>
                <a:cubicBezTo>
                  <a:pt x="652" y="549"/>
                  <a:pt x="652" y="595"/>
                  <a:pt x="624" y="623"/>
                </a:cubicBezTo>
                <a:cubicBezTo>
                  <a:pt x="610" y="637"/>
                  <a:pt x="592" y="644"/>
                  <a:pt x="572" y="644"/>
                </a:cubicBezTo>
                <a:cubicBezTo>
                  <a:pt x="553" y="644"/>
                  <a:pt x="535" y="637"/>
                  <a:pt x="521" y="623"/>
                </a:cubicBezTo>
                <a:cubicBezTo>
                  <a:pt x="517" y="619"/>
                  <a:pt x="513" y="613"/>
                  <a:pt x="509" y="607"/>
                </a:cubicBezTo>
                <a:cubicBezTo>
                  <a:pt x="506" y="601"/>
                  <a:pt x="506" y="601"/>
                  <a:pt x="506" y="601"/>
                </a:cubicBezTo>
                <a:cubicBezTo>
                  <a:pt x="368" y="738"/>
                  <a:pt x="368" y="738"/>
                  <a:pt x="368" y="738"/>
                </a:cubicBezTo>
                <a:lnTo>
                  <a:pt x="226" y="5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6416" y="2596129"/>
            <a:ext cx="1608822" cy="1611523"/>
          </a:xfrm>
          <a:custGeom>
            <a:avLst/>
            <a:gdLst>
              <a:gd name="T0" fmla="*/ 485 w 755"/>
              <a:gd name="T1" fmla="*/ 124 h 756"/>
              <a:gd name="T2" fmla="*/ 516 w 755"/>
              <a:gd name="T3" fmla="*/ 155 h 756"/>
              <a:gd name="T4" fmla="*/ 534 w 755"/>
              <a:gd name="T5" fmla="*/ 128 h 756"/>
              <a:gd name="T6" fmla="*/ 628 w 755"/>
              <a:gd name="T7" fmla="*/ 128 h 756"/>
              <a:gd name="T8" fmla="*/ 615 w 755"/>
              <a:gd name="T9" fmla="*/ 232 h 756"/>
              <a:gd name="T10" fmla="*/ 612 w 755"/>
              <a:gd name="T11" fmla="*/ 251 h 756"/>
              <a:gd name="T12" fmla="*/ 738 w 755"/>
              <a:gd name="T13" fmla="*/ 377 h 756"/>
              <a:gd name="T14" fmla="*/ 599 w 755"/>
              <a:gd name="T15" fmla="*/ 516 h 756"/>
              <a:gd name="T16" fmla="*/ 627 w 755"/>
              <a:gd name="T17" fmla="*/ 534 h 756"/>
              <a:gd name="T18" fmla="*/ 580 w 755"/>
              <a:gd name="T19" fmla="*/ 647 h 756"/>
              <a:gd name="T20" fmla="*/ 523 w 755"/>
              <a:gd name="T21" fmla="*/ 614 h 756"/>
              <a:gd name="T22" fmla="*/ 504 w 755"/>
              <a:gd name="T23" fmla="*/ 611 h 756"/>
              <a:gd name="T24" fmla="*/ 246 w 755"/>
              <a:gd name="T25" fmla="*/ 608 h 756"/>
              <a:gd name="T26" fmla="*/ 226 w 755"/>
              <a:gd name="T27" fmla="*/ 613 h 756"/>
              <a:gd name="T28" fmla="*/ 163 w 755"/>
              <a:gd name="T29" fmla="*/ 660 h 756"/>
              <a:gd name="T30" fmla="*/ 116 w 755"/>
              <a:gd name="T31" fmla="*/ 546 h 756"/>
              <a:gd name="T32" fmla="*/ 161 w 755"/>
              <a:gd name="T33" fmla="*/ 524 h 756"/>
              <a:gd name="T34" fmla="*/ 17 w 755"/>
              <a:gd name="T35" fmla="*/ 379 h 756"/>
              <a:gd name="T36" fmla="*/ 156 w 755"/>
              <a:gd name="T37" fmla="*/ 240 h 756"/>
              <a:gd name="T38" fmla="*/ 121 w 755"/>
              <a:gd name="T39" fmla="*/ 219 h 756"/>
              <a:gd name="T40" fmla="*/ 168 w 755"/>
              <a:gd name="T41" fmla="*/ 106 h 756"/>
              <a:gd name="T42" fmla="*/ 228 w 755"/>
              <a:gd name="T43" fmla="*/ 145 h 756"/>
              <a:gd name="T44" fmla="*/ 248 w 755"/>
              <a:gd name="T45" fmla="*/ 149 h 756"/>
              <a:gd name="T46" fmla="*/ 379 w 755"/>
              <a:gd name="T47" fmla="*/ 0 h 756"/>
              <a:gd name="T48" fmla="*/ 223 w 755"/>
              <a:gd name="T49" fmla="*/ 117 h 756"/>
              <a:gd name="T50" fmla="*/ 113 w 755"/>
              <a:gd name="T51" fmla="*/ 117 h 756"/>
              <a:gd name="T52" fmla="*/ 136 w 755"/>
              <a:gd name="T53" fmla="*/ 244 h 756"/>
              <a:gd name="T54" fmla="*/ 139 w 755"/>
              <a:gd name="T55" fmla="*/ 519 h 756"/>
              <a:gd name="T56" fmla="*/ 107 w 755"/>
              <a:gd name="T57" fmla="*/ 649 h 756"/>
              <a:gd name="T58" fmla="*/ 218 w 755"/>
              <a:gd name="T59" fmla="*/ 649 h 756"/>
              <a:gd name="T60" fmla="*/ 376 w 755"/>
              <a:gd name="T61" fmla="*/ 756 h 756"/>
              <a:gd name="T62" fmla="*/ 525 w 755"/>
              <a:gd name="T63" fmla="*/ 636 h 756"/>
              <a:gd name="T64" fmla="*/ 636 w 755"/>
              <a:gd name="T65" fmla="*/ 636 h 756"/>
              <a:gd name="T66" fmla="*/ 619 w 755"/>
              <a:gd name="T67" fmla="*/ 513 h 756"/>
              <a:gd name="T68" fmla="*/ 639 w 755"/>
              <a:gd name="T69" fmla="*/ 260 h 756"/>
              <a:gd name="T70" fmla="*/ 637 w 755"/>
              <a:gd name="T71" fmla="*/ 230 h 756"/>
              <a:gd name="T72" fmla="*/ 581 w 755"/>
              <a:gd name="T73" fmla="*/ 96 h 756"/>
              <a:gd name="T74" fmla="*/ 514 w 755"/>
              <a:gd name="T75" fmla="*/ 135 h 756"/>
              <a:gd name="T76" fmla="*/ 379 w 755"/>
              <a:gd name="T7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5" h="756">
                <a:moveTo>
                  <a:pt x="379" y="17"/>
                </a:moveTo>
                <a:cubicBezTo>
                  <a:pt x="485" y="124"/>
                  <a:pt x="485" y="124"/>
                  <a:pt x="485" y="124"/>
                </a:cubicBezTo>
                <a:cubicBezTo>
                  <a:pt x="505" y="144"/>
                  <a:pt x="505" y="144"/>
                  <a:pt x="505" y="144"/>
                </a:cubicBezTo>
                <a:cubicBezTo>
                  <a:pt x="516" y="155"/>
                  <a:pt x="516" y="155"/>
                  <a:pt x="516" y="155"/>
                </a:cubicBezTo>
                <a:cubicBezTo>
                  <a:pt x="524" y="141"/>
                  <a:pt x="524" y="141"/>
                  <a:pt x="524" y="141"/>
                </a:cubicBezTo>
                <a:cubicBezTo>
                  <a:pt x="527" y="136"/>
                  <a:pt x="530" y="132"/>
                  <a:pt x="534" y="128"/>
                </a:cubicBezTo>
                <a:cubicBezTo>
                  <a:pt x="547" y="115"/>
                  <a:pt x="563" y="108"/>
                  <a:pt x="581" y="108"/>
                </a:cubicBezTo>
                <a:cubicBezTo>
                  <a:pt x="599" y="108"/>
                  <a:pt x="616" y="115"/>
                  <a:pt x="628" y="128"/>
                </a:cubicBezTo>
                <a:cubicBezTo>
                  <a:pt x="654" y="154"/>
                  <a:pt x="654" y="196"/>
                  <a:pt x="628" y="222"/>
                </a:cubicBezTo>
                <a:cubicBezTo>
                  <a:pt x="624" y="225"/>
                  <a:pt x="620" y="229"/>
                  <a:pt x="615" y="232"/>
                </a:cubicBezTo>
                <a:cubicBezTo>
                  <a:pt x="601" y="240"/>
                  <a:pt x="601" y="240"/>
                  <a:pt x="601" y="240"/>
                </a:cubicBezTo>
                <a:cubicBezTo>
                  <a:pt x="612" y="251"/>
                  <a:pt x="612" y="251"/>
                  <a:pt x="612" y="251"/>
                </a:cubicBezTo>
                <a:cubicBezTo>
                  <a:pt x="630" y="269"/>
                  <a:pt x="630" y="269"/>
                  <a:pt x="630" y="269"/>
                </a:cubicBezTo>
                <a:cubicBezTo>
                  <a:pt x="738" y="377"/>
                  <a:pt x="738" y="377"/>
                  <a:pt x="738" y="377"/>
                </a:cubicBezTo>
                <a:cubicBezTo>
                  <a:pt x="610" y="504"/>
                  <a:pt x="610" y="504"/>
                  <a:pt x="610" y="504"/>
                </a:cubicBezTo>
                <a:cubicBezTo>
                  <a:pt x="599" y="516"/>
                  <a:pt x="599" y="516"/>
                  <a:pt x="599" y="516"/>
                </a:cubicBezTo>
                <a:cubicBezTo>
                  <a:pt x="613" y="523"/>
                  <a:pt x="613" y="523"/>
                  <a:pt x="613" y="523"/>
                </a:cubicBezTo>
                <a:cubicBezTo>
                  <a:pt x="618" y="526"/>
                  <a:pt x="623" y="530"/>
                  <a:pt x="627" y="534"/>
                </a:cubicBezTo>
                <a:cubicBezTo>
                  <a:pt x="653" y="560"/>
                  <a:pt x="653" y="602"/>
                  <a:pt x="627" y="628"/>
                </a:cubicBezTo>
                <a:cubicBezTo>
                  <a:pt x="615" y="641"/>
                  <a:pt x="598" y="647"/>
                  <a:pt x="580" y="647"/>
                </a:cubicBezTo>
                <a:cubicBezTo>
                  <a:pt x="563" y="647"/>
                  <a:pt x="546" y="641"/>
                  <a:pt x="534" y="628"/>
                </a:cubicBezTo>
                <a:cubicBezTo>
                  <a:pt x="529" y="624"/>
                  <a:pt x="526" y="619"/>
                  <a:pt x="523" y="614"/>
                </a:cubicBezTo>
                <a:cubicBezTo>
                  <a:pt x="515" y="600"/>
                  <a:pt x="515" y="600"/>
                  <a:pt x="515" y="600"/>
                </a:cubicBezTo>
                <a:cubicBezTo>
                  <a:pt x="504" y="611"/>
                  <a:pt x="504" y="611"/>
                  <a:pt x="504" y="611"/>
                </a:cubicBezTo>
                <a:cubicBezTo>
                  <a:pt x="376" y="739"/>
                  <a:pt x="376" y="739"/>
                  <a:pt x="376" y="739"/>
                </a:cubicBezTo>
                <a:cubicBezTo>
                  <a:pt x="246" y="608"/>
                  <a:pt x="246" y="608"/>
                  <a:pt x="246" y="608"/>
                </a:cubicBezTo>
                <a:cubicBezTo>
                  <a:pt x="232" y="594"/>
                  <a:pt x="232" y="594"/>
                  <a:pt x="232" y="594"/>
                </a:cubicBezTo>
                <a:cubicBezTo>
                  <a:pt x="226" y="613"/>
                  <a:pt x="226" y="613"/>
                  <a:pt x="226" y="613"/>
                </a:cubicBezTo>
                <a:cubicBezTo>
                  <a:pt x="223" y="623"/>
                  <a:pt x="217" y="633"/>
                  <a:pt x="210" y="640"/>
                </a:cubicBezTo>
                <a:cubicBezTo>
                  <a:pt x="197" y="653"/>
                  <a:pt x="180" y="660"/>
                  <a:pt x="163" y="660"/>
                </a:cubicBezTo>
                <a:cubicBezTo>
                  <a:pt x="145" y="660"/>
                  <a:pt x="128" y="653"/>
                  <a:pt x="116" y="640"/>
                </a:cubicBezTo>
                <a:cubicBezTo>
                  <a:pt x="90" y="614"/>
                  <a:pt x="90" y="572"/>
                  <a:pt x="116" y="546"/>
                </a:cubicBezTo>
                <a:cubicBezTo>
                  <a:pt x="123" y="539"/>
                  <a:pt x="132" y="533"/>
                  <a:pt x="143" y="530"/>
                </a:cubicBezTo>
                <a:cubicBezTo>
                  <a:pt x="161" y="524"/>
                  <a:pt x="161" y="524"/>
                  <a:pt x="161" y="524"/>
                </a:cubicBezTo>
                <a:cubicBezTo>
                  <a:pt x="147" y="510"/>
                  <a:pt x="147" y="510"/>
                  <a:pt x="147" y="510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40" y="233"/>
                  <a:pt x="140" y="233"/>
                  <a:pt x="140" y="233"/>
                </a:cubicBezTo>
                <a:cubicBezTo>
                  <a:pt x="133" y="229"/>
                  <a:pt x="127" y="225"/>
                  <a:pt x="121" y="219"/>
                </a:cubicBezTo>
                <a:cubicBezTo>
                  <a:pt x="95" y="194"/>
                  <a:pt x="95" y="151"/>
                  <a:pt x="121" y="126"/>
                </a:cubicBezTo>
                <a:cubicBezTo>
                  <a:pt x="134" y="113"/>
                  <a:pt x="150" y="106"/>
                  <a:pt x="168" y="106"/>
                </a:cubicBezTo>
                <a:cubicBezTo>
                  <a:pt x="186" y="106"/>
                  <a:pt x="202" y="113"/>
                  <a:pt x="215" y="126"/>
                </a:cubicBezTo>
                <a:cubicBezTo>
                  <a:pt x="220" y="131"/>
                  <a:pt x="225" y="138"/>
                  <a:pt x="228" y="145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48" y="149"/>
                  <a:pt x="248" y="149"/>
                  <a:pt x="248" y="149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39" y="140"/>
                  <a:pt x="239" y="140"/>
                  <a:pt x="239" y="140"/>
                </a:cubicBezTo>
                <a:cubicBezTo>
                  <a:pt x="235" y="132"/>
                  <a:pt x="230" y="124"/>
                  <a:pt x="223" y="117"/>
                </a:cubicBezTo>
                <a:cubicBezTo>
                  <a:pt x="208" y="102"/>
                  <a:pt x="188" y="94"/>
                  <a:pt x="168" y="94"/>
                </a:cubicBezTo>
                <a:cubicBezTo>
                  <a:pt x="148" y="94"/>
                  <a:pt x="128" y="102"/>
                  <a:pt x="113" y="117"/>
                </a:cubicBezTo>
                <a:cubicBezTo>
                  <a:pt x="82" y="148"/>
                  <a:pt x="82" y="197"/>
                  <a:pt x="113" y="228"/>
                </a:cubicBezTo>
                <a:cubicBezTo>
                  <a:pt x="119" y="235"/>
                  <a:pt x="127" y="240"/>
                  <a:pt x="136" y="244"/>
                </a:cubicBezTo>
                <a:cubicBezTo>
                  <a:pt x="0" y="379"/>
                  <a:pt x="0" y="379"/>
                  <a:pt x="0" y="379"/>
                </a:cubicBezTo>
                <a:cubicBezTo>
                  <a:pt x="139" y="519"/>
                  <a:pt x="139" y="519"/>
                  <a:pt x="139" y="519"/>
                </a:cubicBezTo>
                <a:cubicBezTo>
                  <a:pt x="127" y="522"/>
                  <a:pt x="116" y="529"/>
                  <a:pt x="107" y="538"/>
                </a:cubicBezTo>
                <a:cubicBezTo>
                  <a:pt x="77" y="568"/>
                  <a:pt x="77" y="618"/>
                  <a:pt x="107" y="649"/>
                </a:cubicBezTo>
                <a:cubicBezTo>
                  <a:pt x="123" y="664"/>
                  <a:pt x="143" y="672"/>
                  <a:pt x="163" y="672"/>
                </a:cubicBezTo>
                <a:cubicBezTo>
                  <a:pt x="183" y="672"/>
                  <a:pt x="203" y="664"/>
                  <a:pt x="218" y="649"/>
                </a:cubicBezTo>
                <a:cubicBezTo>
                  <a:pt x="227" y="639"/>
                  <a:pt x="234" y="628"/>
                  <a:pt x="237" y="617"/>
                </a:cubicBezTo>
                <a:cubicBezTo>
                  <a:pt x="376" y="756"/>
                  <a:pt x="376" y="756"/>
                  <a:pt x="376" y="756"/>
                </a:cubicBezTo>
                <a:cubicBezTo>
                  <a:pt x="512" y="619"/>
                  <a:pt x="512" y="619"/>
                  <a:pt x="512" y="619"/>
                </a:cubicBezTo>
                <a:cubicBezTo>
                  <a:pt x="516" y="626"/>
                  <a:pt x="520" y="631"/>
                  <a:pt x="525" y="636"/>
                </a:cubicBezTo>
                <a:cubicBezTo>
                  <a:pt x="540" y="652"/>
                  <a:pt x="560" y="659"/>
                  <a:pt x="580" y="659"/>
                </a:cubicBezTo>
                <a:cubicBezTo>
                  <a:pt x="601" y="659"/>
                  <a:pt x="621" y="652"/>
                  <a:pt x="636" y="636"/>
                </a:cubicBezTo>
                <a:cubicBezTo>
                  <a:pt x="666" y="606"/>
                  <a:pt x="666" y="556"/>
                  <a:pt x="636" y="526"/>
                </a:cubicBezTo>
                <a:cubicBezTo>
                  <a:pt x="631" y="521"/>
                  <a:pt x="625" y="516"/>
                  <a:pt x="619" y="513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21" y="242"/>
                  <a:pt x="621" y="242"/>
                  <a:pt x="621" y="242"/>
                </a:cubicBezTo>
                <a:cubicBezTo>
                  <a:pt x="626" y="239"/>
                  <a:pt x="632" y="235"/>
                  <a:pt x="637" y="230"/>
                </a:cubicBezTo>
                <a:cubicBezTo>
                  <a:pt x="667" y="199"/>
                  <a:pt x="667" y="150"/>
                  <a:pt x="637" y="119"/>
                </a:cubicBezTo>
                <a:cubicBezTo>
                  <a:pt x="621" y="104"/>
                  <a:pt x="601" y="96"/>
                  <a:pt x="581" y="96"/>
                </a:cubicBezTo>
                <a:cubicBezTo>
                  <a:pt x="561" y="96"/>
                  <a:pt x="541" y="104"/>
                  <a:pt x="526" y="119"/>
                </a:cubicBezTo>
                <a:cubicBezTo>
                  <a:pt x="521" y="124"/>
                  <a:pt x="517" y="129"/>
                  <a:pt x="514" y="135"/>
                </a:cubicBezTo>
                <a:cubicBezTo>
                  <a:pt x="494" y="115"/>
                  <a:pt x="494" y="115"/>
                  <a:pt x="494" y="115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6880902" y="2056160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7728978" y="3914941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3623645" y="2864774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>
            <a:off x="4452814" y="4741623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6839068" y="3713025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005181" y="3807700"/>
            <a:ext cx="514350" cy="5143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39068" y="4793474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05181" y="4888149"/>
            <a:ext cx="51435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94007" y="2141985"/>
            <a:ext cx="4421690" cy="14192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，标题数字等都可以通过点击和重新输入进行更改，顶部“开始”面板中可以对字体、颜色、行距等进行修改。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73732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单击添加标题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097734" y="4983751"/>
            <a:ext cx="357936" cy="323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807" y="41223"/>
                </a:moveTo>
                <a:cubicBezTo>
                  <a:pt x="63697" y="1694"/>
                  <a:pt x="63697" y="1694"/>
                  <a:pt x="63697" y="1694"/>
                </a:cubicBezTo>
                <a:cubicBezTo>
                  <a:pt x="62743" y="564"/>
                  <a:pt x="61312" y="0"/>
                  <a:pt x="59880" y="0"/>
                </a:cubicBezTo>
                <a:cubicBezTo>
                  <a:pt x="58687" y="0"/>
                  <a:pt x="57256" y="564"/>
                  <a:pt x="56302" y="1694"/>
                </a:cubicBezTo>
                <a:cubicBezTo>
                  <a:pt x="954" y="41223"/>
                  <a:pt x="954" y="41223"/>
                  <a:pt x="954" y="41223"/>
                </a:cubicBezTo>
                <a:cubicBezTo>
                  <a:pt x="238" y="41505"/>
                  <a:pt x="0" y="42352"/>
                  <a:pt x="0" y="43482"/>
                </a:cubicBezTo>
                <a:cubicBezTo>
                  <a:pt x="0" y="113223"/>
                  <a:pt x="0" y="113223"/>
                  <a:pt x="0" y="113223"/>
                </a:cubicBezTo>
                <a:cubicBezTo>
                  <a:pt x="0" y="116894"/>
                  <a:pt x="2385" y="120000"/>
                  <a:pt x="5487" y="120000"/>
                </a:cubicBezTo>
                <a:cubicBezTo>
                  <a:pt x="114274" y="120000"/>
                  <a:pt x="114274" y="120000"/>
                  <a:pt x="114274" y="120000"/>
                </a:cubicBezTo>
                <a:cubicBezTo>
                  <a:pt x="117375" y="120000"/>
                  <a:pt x="120000" y="116894"/>
                  <a:pt x="120000" y="113223"/>
                </a:cubicBezTo>
                <a:cubicBezTo>
                  <a:pt x="120000" y="43482"/>
                  <a:pt x="120000" y="43482"/>
                  <a:pt x="120000" y="43482"/>
                </a:cubicBezTo>
                <a:cubicBezTo>
                  <a:pt x="120000" y="42352"/>
                  <a:pt x="119522" y="41505"/>
                  <a:pt x="118807" y="41223"/>
                </a:cubicBezTo>
                <a:close/>
                <a:moveTo>
                  <a:pt x="58687" y="5929"/>
                </a:moveTo>
                <a:cubicBezTo>
                  <a:pt x="58926" y="5929"/>
                  <a:pt x="59165" y="5929"/>
                  <a:pt x="59165" y="5647"/>
                </a:cubicBezTo>
                <a:cubicBezTo>
                  <a:pt x="59403" y="5364"/>
                  <a:pt x="59880" y="5364"/>
                  <a:pt x="59880" y="5364"/>
                </a:cubicBezTo>
                <a:cubicBezTo>
                  <a:pt x="60119" y="5364"/>
                  <a:pt x="60357" y="5364"/>
                  <a:pt x="60834" y="5647"/>
                </a:cubicBezTo>
                <a:cubicBezTo>
                  <a:pt x="60834" y="5929"/>
                  <a:pt x="61073" y="5929"/>
                  <a:pt x="61073" y="5929"/>
                </a:cubicBezTo>
                <a:cubicBezTo>
                  <a:pt x="114035" y="43764"/>
                  <a:pt x="114035" y="43764"/>
                  <a:pt x="114035" y="43764"/>
                </a:cubicBezTo>
                <a:cubicBezTo>
                  <a:pt x="76103" y="70588"/>
                  <a:pt x="76103" y="70588"/>
                  <a:pt x="76103" y="70588"/>
                </a:cubicBezTo>
                <a:cubicBezTo>
                  <a:pt x="74910" y="71435"/>
                  <a:pt x="74671" y="73129"/>
                  <a:pt x="75149" y="74258"/>
                </a:cubicBezTo>
                <a:cubicBezTo>
                  <a:pt x="75626" y="75105"/>
                  <a:pt x="76341" y="75670"/>
                  <a:pt x="77057" y="75670"/>
                </a:cubicBezTo>
                <a:cubicBezTo>
                  <a:pt x="77534" y="75670"/>
                  <a:pt x="78011" y="75388"/>
                  <a:pt x="78250" y="75105"/>
                </a:cubicBezTo>
                <a:cubicBezTo>
                  <a:pt x="115467" y="48847"/>
                  <a:pt x="115467" y="48847"/>
                  <a:pt x="115467" y="48847"/>
                </a:cubicBezTo>
                <a:cubicBezTo>
                  <a:pt x="115467" y="111811"/>
                  <a:pt x="115467" y="111811"/>
                  <a:pt x="115467" y="111811"/>
                </a:cubicBezTo>
                <a:cubicBezTo>
                  <a:pt x="63697" y="70870"/>
                  <a:pt x="63697" y="70870"/>
                  <a:pt x="63697" y="70870"/>
                </a:cubicBezTo>
                <a:cubicBezTo>
                  <a:pt x="61789" y="69176"/>
                  <a:pt x="58210" y="69176"/>
                  <a:pt x="56302" y="70870"/>
                </a:cubicBezTo>
                <a:cubicBezTo>
                  <a:pt x="4294" y="111811"/>
                  <a:pt x="4294" y="111811"/>
                  <a:pt x="4294" y="111811"/>
                </a:cubicBezTo>
                <a:cubicBezTo>
                  <a:pt x="4294" y="48847"/>
                  <a:pt x="4294" y="48847"/>
                  <a:pt x="4294" y="48847"/>
                </a:cubicBezTo>
                <a:cubicBezTo>
                  <a:pt x="41510" y="75105"/>
                  <a:pt x="41510" y="75105"/>
                  <a:pt x="41510" y="75105"/>
                </a:cubicBezTo>
                <a:cubicBezTo>
                  <a:pt x="41988" y="75388"/>
                  <a:pt x="42465" y="75670"/>
                  <a:pt x="42703" y="75670"/>
                </a:cubicBezTo>
                <a:cubicBezTo>
                  <a:pt x="43419" y="75670"/>
                  <a:pt x="44373" y="75105"/>
                  <a:pt x="44612" y="74258"/>
                </a:cubicBezTo>
                <a:cubicBezTo>
                  <a:pt x="45328" y="73129"/>
                  <a:pt x="44850" y="71435"/>
                  <a:pt x="43896" y="70588"/>
                </a:cubicBezTo>
                <a:cubicBezTo>
                  <a:pt x="5964" y="43764"/>
                  <a:pt x="5964" y="43764"/>
                  <a:pt x="5964" y="43764"/>
                </a:cubicBezTo>
                <a:lnTo>
                  <a:pt x="58687" y="5929"/>
                </a:lnTo>
                <a:close/>
                <a:moveTo>
                  <a:pt x="111172" y="114635"/>
                </a:moveTo>
                <a:cubicBezTo>
                  <a:pt x="8827" y="114635"/>
                  <a:pt x="8827" y="114635"/>
                  <a:pt x="8827" y="11463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9403" y="74823"/>
                  <a:pt x="60596" y="74823"/>
                  <a:pt x="60834" y="75105"/>
                </a:cubicBezTo>
                <a:cubicBezTo>
                  <a:pt x="61073" y="75105"/>
                  <a:pt x="61073" y="75105"/>
                  <a:pt x="61073" y="75105"/>
                </a:cubicBezTo>
                <a:lnTo>
                  <a:pt x="111172" y="1146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153413" y="5103569"/>
            <a:ext cx="246578" cy="13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68" y="120000"/>
                </a:moveTo>
                <a:cubicBezTo>
                  <a:pt x="116878" y="120000"/>
                  <a:pt x="116878" y="120000"/>
                  <a:pt x="116878" y="120000"/>
                </a:cubicBezTo>
                <a:cubicBezTo>
                  <a:pt x="118612" y="120000"/>
                  <a:pt x="120000" y="94736"/>
                  <a:pt x="120000" y="56842"/>
                </a:cubicBezTo>
                <a:cubicBezTo>
                  <a:pt x="120000" y="25263"/>
                  <a:pt x="118612" y="0"/>
                  <a:pt x="116878" y="0"/>
                </a:cubicBezTo>
                <a:cubicBezTo>
                  <a:pt x="3468" y="0"/>
                  <a:pt x="3468" y="0"/>
                  <a:pt x="3468" y="0"/>
                </a:cubicBezTo>
                <a:cubicBezTo>
                  <a:pt x="1387" y="0"/>
                  <a:pt x="0" y="25263"/>
                  <a:pt x="0" y="56842"/>
                </a:cubicBezTo>
                <a:cubicBezTo>
                  <a:pt x="0" y="94736"/>
                  <a:pt x="1387" y="120000"/>
                  <a:pt x="3468" y="120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069042" y="3917308"/>
            <a:ext cx="386628" cy="26849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61" y="0"/>
                </a:moveTo>
                <a:cubicBezTo>
                  <a:pt x="5106" y="0"/>
                  <a:pt x="5106" y="0"/>
                  <a:pt x="5106" y="0"/>
                </a:cubicBezTo>
                <a:cubicBezTo>
                  <a:pt x="2321" y="0"/>
                  <a:pt x="0" y="3342"/>
                  <a:pt x="0" y="7353"/>
                </a:cubicBezTo>
                <a:cubicBezTo>
                  <a:pt x="0" y="103621"/>
                  <a:pt x="0" y="103621"/>
                  <a:pt x="0" y="103621"/>
                </a:cubicBezTo>
                <a:cubicBezTo>
                  <a:pt x="0" y="107966"/>
                  <a:pt x="2321" y="111309"/>
                  <a:pt x="5106" y="111309"/>
                </a:cubicBezTo>
                <a:cubicBezTo>
                  <a:pt x="57794" y="111309"/>
                  <a:pt x="57794" y="111309"/>
                  <a:pt x="57794" y="111309"/>
                </a:cubicBezTo>
                <a:cubicBezTo>
                  <a:pt x="57794" y="116991"/>
                  <a:pt x="57794" y="116991"/>
                  <a:pt x="57794" y="116991"/>
                </a:cubicBezTo>
                <a:cubicBezTo>
                  <a:pt x="57794" y="118662"/>
                  <a:pt x="58723" y="120000"/>
                  <a:pt x="59883" y="120000"/>
                </a:cubicBezTo>
                <a:cubicBezTo>
                  <a:pt x="61276" y="120000"/>
                  <a:pt x="62205" y="118662"/>
                  <a:pt x="62205" y="116991"/>
                </a:cubicBezTo>
                <a:cubicBezTo>
                  <a:pt x="62205" y="111309"/>
                  <a:pt x="62205" y="111309"/>
                  <a:pt x="62205" y="111309"/>
                </a:cubicBezTo>
                <a:cubicBezTo>
                  <a:pt x="114661" y="111309"/>
                  <a:pt x="114661" y="111309"/>
                  <a:pt x="114661" y="111309"/>
                </a:cubicBezTo>
                <a:cubicBezTo>
                  <a:pt x="117678" y="111309"/>
                  <a:pt x="120000" y="107966"/>
                  <a:pt x="120000" y="103621"/>
                </a:cubicBezTo>
                <a:cubicBezTo>
                  <a:pt x="120000" y="7353"/>
                  <a:pt x="120000" y="7353"/>
                  <a:pt x="120000" y="7353"/>
                </a:cubicBezTo>
                <a:cubicBezTo>
                  <a:pt x="120000" y="3342"/>
                  <a:pt x="117678" y="0"/>
                  <a:pt x="114661" y="0"/>
                </a:cubicBezTo>
                <a:close/>
                <a:moveTo>
                  <a:pt x="115589" y="103621"/>
                </a:moveTo>
                <a:cubicBezTo>
                  <a:pt x="115589" y="104289"/>
                  <a:pt x="115125" y="104958"/>
                  <a:pt x="114661" y="104958"/>
                </a:cubicBezTo>
                <a:cubicBezTo>
                  <a:pt x="5106" y="104958"/>
                  <a:pt x="5106" y="104958"/>
                  <a:pt x="5106" y="104958"/>
                </a:cubicBezTo>
                <a:cubicBezTo>
                  <a:pt x="4642" y="104958"/>
                  <a:pt x="4410" y="104289"/>
                  <a:pt x="4410" y="103621"/>
                </a:cubicBezTo>
                <a:cubicBezTo>
                  <a:pt x="4410" y="7353"/>
                  <a:pt x="4410" y="7353"/>
                  <a:pt x="4410" y="7353"/>
                </a:cubicBezTo>
                <a:cubicBezTo>
                  <a:pt x="4410" y="6685"/>
                  <a:pt x="4642" y="6016"/>
                  <a:pt x="5106" y="6016"/>
                </a:cubicBezTo>
                <a:cubicBezTo>
                  <a:pt x="114661" y="6016"/>
                  <a:pt x="114661" y="6016"/>
                  <a:pt x="114661" y="6016"/>
                </a:cubicBezTo>
                <a:cubicBezTo>
                  <a:pt x="115125" y="6016"/>
                  <a:pt x="115589" y="6685"/>
                  <a:pt x="115589" y="7353"/>
                </a:cubicBezTo>
                <a:lnTo>
                  <a:pt x="115589" y="103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097681" y="3945947"/>
            <a:ext cx="328157" cy="1909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34" y="0"/>
                </a:moveTo>
                <a:cubicBezTo>
                  <a:pt x="2739" y="0"/>
                  <a:pt x="2739" y="0"/>
                  <a:pt x="2739" y="0"/>
                </a:cubicBezTo>
                <a:cubicBezTo>
                  <a:pt x="1369" y="0"/>
                  <a:pt x="0" y="1882"/>
                  <a:pt x="0" y="4235"/>
                </a:cubicBezTo>
                <a:cubicBezTo>
                  <a:pt x="0" y="115294"/>
                  <a:pt x="0" y="115294"/>
                  <a:pt x="0" y="115294"/>
                </a:cubicBezTo>
                <a:cubicBezTo>
                  <a:pt x="0" y="117647"/>
                  <a:pt x="1369" y="120000"/>
                  <a:pt x="2739" y="120000"/>
                </a:cubicBezTo>
                <a:cubicBezTo>
                  <a:pt x="117534" y="120000"/>
                  <a:pt x="117534" y="120000"/>
                  <a:pt x="117534" y="120000"/>
                </a:cubicBezTo>
                <a:cubicBezTo>
                  <a:pt x="118904" y="120000"/>
                  <a:pt x="120000" y="117647"/>
                  <a:pt x="120000" y="115294"/>
                </a:cubicBezTo>
                <a:cubicBezTo>
                  <a:pt x="120000" y="4235"/>
                  <a:pt x="120000" y="4235"/>
                  <a:pt x="120000" y="4235"/>
                </a:cubicBezTo>
                <a:cubicBezTo>
                  <a:pt x="120000" y="1882"/>
                  <a:pt x="118904" y="0"/>
                  <a:pt x="117534" y="0"/>
                </a:cubicBezTo>
                <a:close/>
                <a:moveTo>
                  <a:pt x="115068" y="111058"/>
                </a:moveTo>
                <a:cubicBezTo>
                  <a:pt x="5205" y="111058"/>
                  <a:pt x="5205" y="111058"/>
                  <a:pt x="5205" y="111058"/>
                </a:cubicBezTo>
                <a:cubicBezTo>
                  <a:pt x="5205" y="8941"/>
                  <a:pt x="5205" y="8941"/>
                  <a:pt x="5205" y="8941"/>
                </a:cubicBezTo>
                <a:cubicBezTo>
                  <a:pt x="115068" y="8941"/>
                  <a:pt x="115068" y="8941"/>
                  <a:pt x="115068" y="8941"/>
                </a:cubicBezTo>
                <a:lnTo>
                  <a:pt x="115068" y="111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85985" y="4190573"/>
            <a:ext cx="151549" cy="441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72" y="0"/>
                </a:moveTo>
                <a:cubicBezTo>
                  <a:pt x="17227" y="0"/>
                  <a:pt x="17227" y="0"/>
                  <a:pt x="17227" y="0"/>
                </a:cubicBezTo>
                <a:cubicBezTo>
                  <a:pt x="7722" y="0"/>
                  <a:pt x="0" y="26440"/>
                  <a:pt x="0" y="61016"/>
                </a:cubicBezTo>
                <a:cubicBezTo>
                  <a:pt x="0" y="99661"/>
                  <a:pt x="0" y="99661"/>
                  <a:pt x="0" y="99661"/>
                </a:cubicBezTo>
                <a:cubicBezTo>
                  <a:pt x="0" y="109830"/>
                  <a:pt x="2376" y="120000"/>
                  <a:pt x="5940" y="120000"/>
                </a:cubicBezTo>
                <a:cubicBezTo>
                  <a:pt x="114653" y="120000"/>
                  <a:pt x="114653" y="120000"/>
                  <a:pt x="114653" y="120000"/>
                </a:cubicBezTo>
                <a:cubicBezTo>
                  <a:pt x="117623" y="120000"/>
                  <a:pt x="120000" y="109830"/>
                  <a:pt x="120000" y="99661"/>
                </a:cubicBezTo>
                <a:cubicBezTo>
                  <a:pt x="120000" y="63050"/>
                  <a:pt x="120000" y="63050"/>
                  <a:pt x="120000" y="63050"/>
                </a:cubicBezTo>
                <a:cubicBezTo>
                  <a:pt x="120000" y="28474"/>
                  <a:pt x="112871" y="0"/>
                  <a:pt x="102772" y="0"/>
                </a:cubicBezTo>
                <a:close/>
                <a:moveTo>
                  <a:pt x="109306" y="81355"/>
                </a:moveTo>
                <a:cubicBezTo>
                  <a:pt x="11287" y="81355"/>
                  <a:pt x="11287" y="81355"/>
                  <a:pt x="11287" y="81355"/>
                </a:cubicBezTo>
                <a:cubicBezTo>
                  <a:pt x="11287" y="61016"/>
                  <a:pt x="11287" y="61016"/>
                  <a:pt x="11287" y="61016"/>
                </a:cubicBezTo>
                <a:cubicBezTo>
                  <a:pt x="11287" y="46779"/>
                  <a:pt x="13663" y="38644"/>
                  <a:pt x="17227" y="38644"/>
                </a:cubicBezTo>
                <a:cubicBezTo>
                  <a:pt x="102772" y="38644"/>
                  <a:pt x="102772" y="38644"/>
                  <a:pt x="102772" y="38644"/>
                </a:cubicBezTo>
                <a:cubicBezTo>
                  <a:pt x="106336" y="38644"/>
                  <a:pt x="109306" y="48813"/>
                  <a:pt x="109306" y="63050"/>
                </a:cubicBezTo>
                <a:lnTo>
                  <a:pt x="109306" y="8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06487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74005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13783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81301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07741" y="2067638"/>
            <a:ext cx="5515491" cy="3165086"/>
            <a:chOff x="707741" y="2067638"/>
            <a:chExt cx="5515491" cy="3165086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741" y="2067638"/>
              <a:ext cx="5515491" cy="31650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t="23980" b="522"/>
            <a:stretch>
              <a:fillRect/>
            </a:stretch>
          </p:blipFill>
          <p:spPr>
            <a:xfrm>
              <a:off x="1409791" y="2253745"/>
              <a:ext cx="4133826" cy="2616321"/>
            </a:xfrm>
            <a:custGeom>
              <a:avLst/>
              <a:gdLst>
                <a:gd name="connsiteX0" fmla="*/ 0 w 4133826"/>
                <a:gd name="connsiteY0" fmla="*/ 0 h 2616321"/>
                <a:gd name="connsiteX1" fmla="*/ 4133826 w 4133826"/>
                <a:gd name="connsiteY1" fmla="*/ 0 h 2616321"/>
                <a:gd name="connsiteX2" fmla="*/ 4133826 w 4133826"/>
                <a:gd name="connsiteY2" fmla="*/ 2616321 h 2616321"/>
                <a:gd name="connsiteX3" fmla="*/ 0 w 4133826"/>
                <a:gd name="connsiteY3" fmla="*/ 2616321 h 26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826" h="2616321">
                  <a:moveTo>
                    <a:pt x="0" y="0"/>
                  </a:moveTo>
                  <a:lnTo>
                    <a:pt x="4133826" y="0"/>
                  </a:lnTo>
                  <a:lnTo>
                    <a:pt x="4133826" y="2616321"/>
                  </a:lnTo>
                  <a:lnTo>
                    <a:pt x="0" y="2616321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1" y="2114131"/>
            <a:ext cx="353617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点击此出编辑文本内容，以表达您的项目详细资料，公众号壹课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47125"/>
            <a:ext cx="1867148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rgbClr val="044622"/>
          </a:solidFill>
        </p:grpSpPr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/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/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/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出自【趣你的PPT】(微信:qunideppt)：最优质的PPT资源库"/>
                <p:cNvSpPr/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出自【趣你的PPT】(微信:qunideppt)：最优质的PPT资源库"/>
                <p:cNvSpPr/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出自【趣你的PPT】(微信:qunideppt)：最优质的PPT资源库"/>
                <p:cNvSpPr/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/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出自【趣你的PPT】(微信:qunideppt)：最优质的PPT资源库"/>
                  <p:cNvSpPr/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出自【趣你的PPT】(微信:qunideppt)：最优质的PPT资源库"/>
                  <p:cNvSpPr/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出自【趣你的PPT】(微信:qunideppt)：最优质的PPT资源库"/>
                  <p:cNvSpPr/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/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出自【趣你的PPT】(微信:qunideppt)：最优质的PPT资源库"/>
                  <p:cNvSpPr/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出自【趣你的PPT】(微信:qunideppt)：最优质的PPT资源库"/>
                  <p:cNvSpPr/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6" name="出自【趣你的PPT】(微信:qunideppt)：最优质的PPT资源库"/>
                  <p:cNvSpPr/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出自【趣你的PPT】(微信:qunideppt)：最优质的PPT资源库"/>
                  <p:cNvSpPr/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出自【趣你的PPT】(微信:qunideppt)：最优质的PPT资源库"/>
                  <p:cNvSpPr/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出自【趣你的PPT】(微信:qunideppt)：最优质的PPT资源库"/>
                  <p:cNvSpPr/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出自【趣你的PPT】(微信:qunideppt)：最优质的PPT资源库"/>
                  <p:cNvSpPr/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出自【趣你的PPT】(微信:qunideppt)：最优质的PPT资源库"/>
                  <p:cNvSpPr/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出自【趣你的PPT】(微信:qunideppt)：最优质的PPT资源库"/>
                  <p:cNvSpPr/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出自【趣你的PPT】(微信:qunideppt)：最优质的PPT资源库"/>
                  <p:cNvSpPr/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出自【趣你的PPT】(微信:qunideppt)：最优质的PPT资源库"/>
                  <p:cNvSpPr/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出自【趣你的PPT】(微信:qunideppt)：最优质的PPT资源库"/>
                  <p:cNvSpPr/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出自【趣你的PPT】(微信:qunideppt)：最优质的PPT资源库"/>
                  <p:cNvSpPr/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出自【趣你的PPT】(微信:qunideppt)：最优质的PPT资源库"/>
                  <p:cNvSpPr/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出自【趣你的PPT】(微信:qunideppt)：最优质的PPT资源库"/>
                  <p:cNvSpPr/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8756892" y="1554479"/>
            <a:ext cx="1972069" cy="1972069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8750241" y="3601289"/>
            <a:ext cx="1176812" cy="117681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712829" y="1547828"/>
            <a:ext cx="1978720" cy="1978720"/>
          </a:xfrm>
          <a:prstGeom prst="teardrop">
            <a:avLst/>
          </a:prstGeom>
          <a:noFill/>
          <a:ln w="31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712829" y="3601289"/>
            <a:ext cx="1978720" cy="1978720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343660" y="2178659"/>
            <a:ext cx="1347890" cy="1347890"/>
          </a:xfrm>
          <a:prstGeom prst="teardrop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702189" y="2642635"/>
            <a:ext cx="647224" cy="531876"/>
            <a:chOff x="774700" y="2073276"/>
            <a:chExt cx="481013" cy="395288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020206" y="3981678"/>
            <a:ext cx="535289" cy="416033"/>
            <a:chOff x="6765925" y="1204913"/>
            <a:chExt cx="3121026" cy="242570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232436" y="2043603"/>
            <a:ext cx="752601" cy="1107335"/>
            <a:chOff x="3140075" y="3175"/>
            <a:chExt cx="3876675" cy="5703888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49104" y="4190073"/>
            <a:ext cx="579680" cy="844479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09728" tIns="54864" rIns="109728" bIns="5486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543019336"/>
              </p:ext>
            </p:extLst>
          </p:nvPr>
        </p:nvGraphicFramePr>
        <p:xfrm>
          <a:off x="0" y="896588"/>
          <a:ext cx="6182152" cy="412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直接连接符 8"/>
          <p:cNvCxnSpPr/>
          <p:nvPr/>
        </p:nvCxnSpPr>
        <p:spPr>
          <a:xfrm flipV="1">
            <a:off x="640306" y="4928113"/>
            <a:ext cx="11277146" cy="7214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328184" y="1232043"/>
            <a:ext cx="0" cy="373349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11712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48743" y="4238052"/>
            <a:ext cx="8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92045" y="4301234"/>
            <a:ext cx="356314" cy="239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70456" y="4229266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43531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80730" y="4238052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2272117" y="1620850"/>
            <a:ext cx="183426" cy="285088"/>
          </a:xfrm>
          <a:prstGeom prst="triangl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095" y="194425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4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718546" y="2221042"/>
            <a:ext cx="183426" cy="2850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8B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46624" y="136944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endParaRPr lang="zh-CN" altLang="en-US" sz="14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 rot="16200000">
            <a:off x="11221735" y="4615242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五边形 37"/>
          <p:cNvSpPr/>
          <p:nvPr/>
        </p:nvSpPr>
        <p:spPr>
          <a:xfrm rot="16200000">
            <a:off x="6816902" y="1675558"/>
            <a:ext cx="1143032" cy="1200887"/>
          </a:xfrm>
          <a:prstGeom prst="homePlate">
            <a:avLst>
              <a:gd name="adj" fmla="val 34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6594215" y="3143174"/>
            <a:ext cx="1588404" cy="1200887"/>
          </a:xfrm>
          <a:prstGeom prst="homePlate">
            <a:avLst>
              <a:gd name="adj" fmla="val 34772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48056" y="2177599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66025" y="3478861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"/>
          <p:cNvSpPr txBox="1"/>
          <p:nvPr/>
        </p:nvSpPr>
        <p:spPr>
          <a:xfrm>
            <a:off x="8245228" y="2309549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8148944" y="211161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8245228" y="354759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148944" y="334966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5293536" y="4554827"/>
            <a:ext cx="622114" cy="280266"/>
          </a:xfrm>
          <a:custGeom>
            <a:avLst/>
            <a:gdLst>
              <a:gd name="T0" fmla="*/ 246 w 495"/>
              <a:gd name="T1" fmla="*/ 223 h 223"/>
              <a:gd name="T2" fmla="*/ 0 w 495"/>
              <a:gd name="T3" fmla="*/ 111 h 223"/>
              <a:gd name="T4" fmla="*/ 252 w 495"/>
              <a:gd name="T5" fmla="*/ 0 h 223"/>
              <a:gd name="T6" fmla="*/ 495 w 495"/>
              <a:gd name="T7" fmla="*/ 109 h 223"/>
              <a:gd name="T8" fmla="*/ 246 w 495"/>
              <a:gd name="T9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5" h="223">
                <a:moveTo>
                  <a:pt x="246" y="223"/>
                </a:moveTo>
                <a:lnTo>
                  <a:pt x="0" y="111"/>
                </a:lnTo>
                <a:lnTo>
                  <a:pt x="252" y="0"/>
                </a:lnTo>
                <a:lnTo>
                  <a:pt x="495" y="109"/>
                </a:lnTo>
                <a:lnTo>
                  <a:pt x="246" y="2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0513" y="4686791"/>
            <a:ext cx="18852" cy="203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9148" y="4867769"/>
            <a:ext cx="60326" cy="6158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861607" y="4900446"/>
            <a:ext cx="43988" cy="135734"/>
          </a:xfrm>
          <a:custGeom>
            <a:avLst/>
            <a:gdLst>
              <a:gd name="T0" fmla="*/ 14 w 26"/>
              <a:gd name="T1" fmla="*/ 4 h 79"/>
              <a:gd name="T2" fmla="*/ 6 w 26"/>
              <a:gd name="T3" fmla="*/ 79 h 79"/>
              <a:gd name="T4" fmla="*/ 26 w 26"/>
              <a:gd name="T5" fmla="*/ 79 h 79"/>
              <a:gd name="T6" fmla="*/ 26 w 26"/>
              <a:gd name="T7" fmla="*/ 0 h 79"/>
              <a:gd name="T8" fmla="*/ 14 w 26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79">
                <a:moveTo>
                  <a:pt x="14" y="4"/>
                </a:moveTo>
                <a:cubicBezTo>
                  <a:pt x="14" y="4"/>
                  <a:pt x="0" y="34"/>
                  <a:pt x="6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14" y="7"/>
                  <a:pt x="14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896798" y="4900446"/>
            <a:ext cx="43988" cy="135734"/>
          </a:xfrm>
          <a:custGeom>
            <a:avLst/>
            <a:gdLst>
              <a:gd name="T0" fmla="*/ 11 w 25"/>
              <a:gd name="T1" fmla="*/ 4 h 79"/>
              <a:gd name="T2" fmla="*/ 20 w 25"/>
              <a:gd name="T3" fmla="*/ 79 h 79"/>
              <a:gd name="T4" fmla="*/ 0 w 25"/>
              <a:gd name="T5" fmla="*/ 79 h 79"/>
              <a:gd name="T6" fmla="*/ 0 w 25"/>
              <a:gd name="T7" fmla="*/ 0 h 79"/>
              <a:gd name="T8" fmla="*/ 11 w 25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9">
                <a:moveTo>
                  <a:pt x="11" y="4"/>
                </a:moveTo>
                <a:cubicBezTo>
                  <a:pt x="11" y="4"/>
                  <a:pt x="25" y="34"/>
                  <a:pt x="2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" y="7"/>
                  <a:pt x="11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417958" y="4777280"/>
            <a:ext cx="360701" cy="268954"/>
          </a:xfrm>
          <a:custGeom>
            <a:avLst/>
            <a:gdLst>
              <a:gd name="T0" fmla="*/ 209 w 209"/>
              <a:gd name="T1" fmla="*/ 0 h 156"/>
              <a:gd name="T2" fmla="*/ 104 w 209"/>
              <a:gd name="T3" fmla="*/ 49 h 156"/>
              <a:gd name="T4" fmla="*/ 0 w 209"/>
              <a:gd name="T5" fmla="*/ 0 h 156"/>
              <a:gd name="T6" fmla="*/ 0 w 209"/>
              <a:gd name="T7" fmla="*/ 120 h 156"/>
              <a:gd name="T8" fmla="*/ 102 w 209"/>
              <a:gd name="T9" fmla="*/ 156 h 156"/>
              <a:gd name="T10" fmla="*/ 102 w 209"/>
              <a:gd name="T11" fmla="*/ 156 h 156"/>
              <a:gd name="T12" fmla="*/ 104 w 209"/>
              <a:gd name="T13" fmla="*/ 156 h 156"/>
              <a:gd name="T14" fmla="*/ 107 w 209"/>
              <a:gd name="T15" fmla="*/ 156 h 156"/>
              <a:gd name="T16" fmla="*/ 107 w 209"/>
              <a:gd name="T17" fmla="*/ 156 h 156"/>
              <a:gd name="T18" fmla="*/ 209 w 209"/>
              <a:gd name="T19" fmla="*/ 120 h 156"/>
              <a:gd name="T20" fmla="*/ 209 w 209"/>
              <a:gd name="T2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9" h="156">
                <a:moveTo>
                  <a:pt x="209" y="0"/>
                </a:moveTo>
                <a:cubicBezTo>
                  <a:pt x="209" y="1"/>
                  <a:pt x="121" y="41"/>
                  <a:pt x="104" y="49"/>
                </a:cubicBezTo>
                <a:cubicBezTo>
                  <a:pt x="87" y="41"/>
                  <a:pt x="0" y="1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28" y="150"/>
                  <a:pt x="84" y="155"/>
                  <a:pt x="102" y="156"/>
                </a:cubicBezTo>
                <a:cubicBezTo>
                  <a:pt x="102" y="156"/>
                  <a:pt x="102" y="156"/>
                  <a:pt x="102" y="156"/>
                </a:cubicBezTo>
                <a:cubicBezTo>
                  <a:pt x="102" y="156"/>
                  <a:pt x="103" y="156"/>
                  <a:pt x="104" y="156"/>
                </a:cubicBezTo>
                <a:cubicBezTo>
                  <a:pt x="106" y="156"/>
                  <a:pt x="107" y="156"/>
                  <a:pt x="107" y="156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25" y="155"/>
                  <a:pt x="181" y="150"/>
                  <a:pt x="209" y="12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6527708" y="4906730"/>
            <a:ext cx="111855" cy="133220"/>
          </a:xfrm>
          <a:custGeom>
            <a:avLst/>
            <a:gdLst>
              <a:gd name="T0" fmla="*/ 45 w 65"/>
              <a:gd name="T1" fmla="*/ 5 h 77"/>
              <a:gd name="T2" fmla="*/ 45 w 65"/>
              <a:gd name="T3" fmla="*/ 28 h 77"/>
              <a:gd name="T4" fmla="*/ 25 w 65"/>
              <a:gd name="T5" fmla="*/ 45 h 77"/>
              <a:gd name="T6" fmla="*/ 1 w 65"/>
              <a:gd name="T7" fmla="*/ 64 h 77"/>
              <a:gd name="T8" fmla="*/ 65 w 65"/>
              <a:gd name="T9" fmla="*/ 77 h 77"/>
              <a:gd name="T10" fmla="*/ 65 w 65"/>
              <a:gd name="T11" fmla="*/ 0 h 77"/>
              <a:gd name="T12" fmla="*/ 45 w 65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7">
                <a:moveTo>
                  <a:pt x="45" y="5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39" y="40"/>
                  <a:pt x="25" y="45"/>
                </a:cubicBezTo>
                <a:cubicBezTo>
                  <a:pt x="12" y="49"/>
                  <a:pt x="0" y="56"/>
                  <a:pt x="1" y="64"/>
                </a:cubicBezTo>
                <a:cubicBezTo>
                  <a:pt x="2" y="71"/>
                  <a:pt x="18" y="77"/>
                  <a:pt x="65" y="77"/>
                </a:cubicBezTo>
                <a:cubicBezTo>
                  <a:pt x="65" y="0"/>
                  <a:pt x="65" y="0"/>
                  <a:pt x="65" y="0"/>
                </a:cubicBezTo>
                <a:lnTo>
                  <a:pt x="45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6626994" y="4906730"/>
            <a:ext cx="106828" cy="133220"/>
          </a:xfrm>
          <a:custGeom>
            <a:avLst/>
            <a:gdLst>
              <a:gd name="T0" fmla="*/ 14 w 62"/>
              <a:gd name="T1" fmla="*/ 5 h 77"/>
              <a:gd name="T2" fmla="*/ 14 w 62"/>
              <a:gd name="T3" fmla="*/ 28 h 77"/>
              <a:gd name="T4" fmla="*/ 32 w 62"/>
              <a:gd name="T5" fmla="*/ 45 h 77"/>
              <a:gd name="T6" fmla="*/ 61 w 62"/>
              <a:gd name="T7" fmla="*/ 64 h 77"/>
              <a:gd name="T8" fmla="*/ 0 w 62"/>
              <a:gd name="T9" fmla="*/ 77 h 77"/>
              <a:gd name="T10" fmla="*/ 0 w 62"/>
              <a:gd name="T11" fmla="*/ 0 h 77"/>
              <a:gd name="T12" fmla="*/ 14 w 62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77">
                <a:moveTo>
                  <a:pt x="14" y="5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9" y="40"/>
                  <a:pt x="32" y="45"/>
                </a:cubicBezTo>
                <a:cubicBezTo>
                  <a:pt x="46" y="49"/>
                  <a:pt x="62" y="56"/>
                  <a:pt x="61" y="64"/>
                </a:cubicBezTo>
                <a:cubicBezTo>
                  <a:pt x="60" y="71"/>
                  <a:pt x="34" y="77"/>
                  <a:pt x="0" y="77"/>
                </a:cubicBezTo>
                <a:cubicBezTo>
                  <a:pt x="0" y="0"/>
                  <a:pt x="0" y="0"/>
                  <a:pt x="0" y="0"/>
                </a:cubicBezTo>
                <a:lnTo>
                  <a:pt x="14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350500" y="4179046"/>
            <a:ext cx="359443" cy="271468"/>
          </a:xfrm>
          <a:custGeom>
            <a:avLst/>
            <a:gdLst>
              <a:gd name="T0" fmla="*/ 146 w 208"/>
              <a:gd name="T1" fmla="*/ 0 h 157"/>
              <a:gd name="T2" fmla="*/ 104 w 208"/>
              <a:gd name="T3" fmla="*/ 15 h 157"/>
              <a:gd name="T4" fmla="*/ 62 w 208"/>
              <a:gd name="T5" fmla="*/ 0 h 157"/>
              <a:gd name="T6" fmla="*/ 0 w 208"/>
              <a:gd name="T7" fmla="*/ 60 h 157"/>
              <a:gd name="T8" fmla="*/ 107 w 208"/>
              <a:gd name="T9" fmla="*/ 157 h 157"/>
              <a:gd name="T10" fmla="*/ 208 w 208"/>
              <a:gd name="T11" fmla="*/ 60 h 157"/>
              <a:gd name="T12" fmla="*/ 146 w 208"/>
              <a:gd name="T1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7">
                <a:moveTo>
                  <a:pt x="146" y="0"/>
                </a:moveTo>
                <a:cubicBezTo>
                  <a:pt x="130" y="0"/>
                  <a:pt x="115" y="6"/>
                  <a:pt x="104" y="15"/>
                </a:cubicBezTo>
                <a:cubicBezTo>
                  <a:pt x="93" y="6"/>
                  <a:pt x="78" y="0"/>
                  <a:pt x="62" y="0"/>
                </a:cubicBezTo>
                <a:cubicBezTo>
                  <a:pt x="28" y="0"/>
                  <a:pt x="0" y="27"/>
                  <a:pt x="0" y="60"/>
                </a:cubicBezTo>
                <a:cubicBezTo>
                  <a:pt x="0" y="98"/>
                  <a:pt x="31" y="157"/>
                  <a:pt x="107" y="157"/>
                </a:cubicBezTo>
                <a:cubicBezTo>
                  <a:pt x="185" y="157"/>
                  <a:pt x="208" y="95"/>
                  <a:pt x="208" y="60"/>
                </a:cubicBezTo>
                <a:cubicBezTo>
                  <a:pt x="208" y="27"/>
                  <a:pt x="180" y="0"/>
                  <a:pt x="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6511370" y="4108666"/>
            <a:ext cx="98030" cy="124423"/>
          </a:xfrm>
          <a:custGeom>
            <a:avLst/>
            <a:gdLst>
              <a:gd name="T0" fmla="*/ 12 w 57"/>
              <a:gd name="T1" fmla="*/ 72 h 72"/>
              <a:gd name="T2" fmla="*/ 27 w 57"/>
              <a:gd name="T3" fmla="*/ 0 h 72"/>
              <a:gd name="T4" fmla="*/ 57 w 57"/>
              <a:gd name="T5" fmla="*/ 6 h 72"/>
              <a:gd name="T6" fmla="*/ 12 w 57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72">
                <a:moveTo>
                  <a:pt x="12" y="72"/>
                </a:moveTo>
                <a:cubicBezTo>
                  <a:pt x="0" y="48"/>
                  <a:pt x="7" y="20"/>
                  <a:pt x="27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29" y="21"/>
                  <a:pt x="12" y="37"/>
                  <a:pt x="12" y="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1C086BB-9D22-4368-91C7-8688F42955D8}"/>
              </a:ext>
            </a:extLst>
          </p:cNvPr>
          <p:cNvSpPr txBox="1"/>
          <p:nvPr/>
        </p:nvSpPr>
        <p:spPr>
          <a:xfrm>
            <a:off x="301719" y="176738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327866" y="8753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385650" y="1482300"/>
            <a:ext cx="5214063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1943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年，美国神经科学家麦卡洛克（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Warren McCulloch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）和逻辑学家皮茨（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Water Pitts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）提出神经元的数学模型，这是现代人工智能学科的奠基石之一。</a:t>
            </a:r>
          </a:p>
        </p:txBody>
      </p:sp>
      <p:pic>
        <p:nvPicPr>
          <p:cNvPr id="2" name="图片 1" descr="图示&#10;&#10;中度可信度描述已自动生成">
            <a:extLst>
              <a:ext uri="{FF2B5EF4-FFF2-40B4-BE49-F238E27FC236}">
                <a16:creationId xmlns:a16="http://schemas.microsoft.com/office/drawing/2014/main" id="{EAFA803B-5718-B663-C48E-65DBEE3D9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2" y="1482300"/>
            <a:ext cx="5923958" cy="389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6385650" y="3415728"/>
            <a:ext cx="5275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1950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年，艾伦·麦席森·图灵（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Alan Mathison Turing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）提出“图灵测试”（测试机器是否能表现出与人无法区分的智能），让机器产生智能这一想法开始进入人们的视野。</a:t>
            </a:r>
          </a:p>
        </p:txBody>
      </p:sp>
    </p:spTree>
    <p:extLst>
      <p:ext uri="{BB962C8B-B14F-4D97-AF65-F5344CB8AC3E}">
        <p14:creationId xmlns:p14="http://schemas.microsoft.com/office/powerpoint/2010/main" val="3663001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" b="1004"/>
          <a:stretch>
            <a:fillRect/>
          </a:stretch>
        </p:blipFill>
        <p:spPr>
          <a:xfrm>
            <a:off x="4545180" y="1667114"/>
            <a:ext cx="3481387" cy="24165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47" r="8227" b="385"/>
          <a:stretch>
            <a:fillRect/>
          </a:stretch>
        </p:blipFill>
        <p:spPr>
          <a:xfrm>
            <a:off x="1017263" y="1663065"/>
            <a:ext cx="3485377" cy="4216474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sp>
        <p:nvSpPr>
          <p:cNvPr id="2" name="矩形 27"/>
          <p:cNvSpPr>
            <a:spLocks noChangeArrowheads="1"/>
          </p:cNvSpPr>
          <p:nvPr/>
        </p:nvSpPr>
        <p:spPr bwMode="auto">
          <a:xfrm rot="5400000">
            <a:off x="5423822" y="3276796"/>
            <a:ext cx="1724099" cy="3481387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715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4" name="Freeform 25"/>
          <p:cNvSpPr>
            <a:spLocks noChangeArrowheads="1"/>
          </p:cNvSpPr>
          <p:nvPr/>
        </p:nvSpPr>
        <p:spPr bwMode="auto">
          <a:xfrm>
            <a:off x="6129221" y="4775517"/>
            <a:ext cx="156653" cy="156211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413"/>
              <a:gd name="T13" fmla="*/ 0 h 413"/>
              <a:gd name="T14" fmla="*/ 413 w 413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任意多边形 23"/>
          <p:cNvSpPr>
            <a:spLocks noChangeArrowheads="1"/>
          </p:cNvSpPr>
          <p:nvPr/>
        </p:nvSpPr>
        <p:spPr bwMode="auto">
          <a:xfrm>
            <a:off x="5994567" y="4386283"/>
            <a:ext cx="582613" cy="422865"/>
          </a:xfrm>
          <a:custGeom>
            <a:avLst/>
            <a:gdLst>
              <a:gd name="T0" fmla="*/ 290196 w 2438400"/>
              <a:gd name="T1" fmla="*/ 0 h 1774825"/>
              <a:gd name="T2" fmla="*/ 2151973 w 2438400"/>
              <a:gd name="T3" fmla="*/ 0 h 1774825"/>
              <a:gd name="T4" fmla="*/ 2438400 w 2438400"/>
              <a:gd name="T5" fmla="*/ 286384 h 1774825"/>
              <a:gd name="T6" fmla="*/ 2438400 w 2438400"/>
              <a:gd name="T7" fmla="*/ 1484673 h 1774825"/>
              <a:gd name="T8" fmla="*/ 2151973 w 2438400"/>
              <a:gd name="T9" fmla="*/ 1774825 h 1774825"/>
              <a:gd name="T10" fmla="*/ 290196 w 2438400"/>
              <a:gd name="T11" fmla="*/ 1774825 h 1774825"/>
              <a:gd name="T12" fmla="*/ 0 w 2438400"/>
              <a:gd name="T13" fmla="*/ 1484673 h 1774825"/>
              <a:gd name="T14" fmla="*/ 0 w 2438400"/>
              <a:gd name="T15" fmla="*/ 286384 h 1774825"/>
              <a:gd name="T16" fmla="*/ 290196 w 2438400"/>
              <a:gd name="T17" fmla="*/ 0 h 1774825"/>
              <a:gd name="T18" fmla="*/ 471488 w 2438400"/>
              <a:gd name="T19" fmla="*/ 425450 h 1774825"/>
              <a:gd name="T20" fmla="*/ 471488 w 2438400"/>
              <a:gd name="T21" fmla="*/ 598488 h 1774825"/>
              <a:gd name="T22" fmla="*/ 1971676 w 2438400"/>
              <a:gd name="T23" fmla="*/ 598488 h 1774825"/>
              <a:gd name="T24" fmla="*/ 1971676 w 2438400"/>
              <a:gd name="T25" fmla="*/ 425450 h 1774825"/>
              <a:gd name="T26" fmla="*/ 471488 w 2438400"/>
              <a:gd name="T27" fmla="*/ 425450 h 1774825"/>
              <a:gd name="T28" fmla="*/ 471488 w 2438400"/>
              <a:gd name="T29" fmla="*/ 801688 h 1774825"/>
              <a:gd name="T30" fmla="*/ 471488 w 2438400"/>
              <a:gd name="T31" fmla="*/ 971551 h 1774825"/>
              <a:gd name="T32" fmla="*/ 1971676 w 2438400"/>
              <a:gd name="T33" fmla="*/ 971551 h 1774825"/>
              <a:gd name="T34" fmla="*/ 1971676 w 2438400"/>
              <a:gd name="T35" fmla="*/ 801688 h 1774825"/>
              <a:gd name="T36" fmla="*/ 471488 w 2438400"/>
              <a:gd name="T37" fmla="*/ 801688 h 1774825"/>
              <a:gd name="T38" fmla="*/ 471488 w 2438400"/>
              <a:gd name="T39" fmla="*/ 1174750 h 1774825"/>
              <a:gd name="T40" fmla="*/ 471488 w 2438400"/>
              <a:gd name="T41" fmla="*/ 1347788 h 1774825"/>
              <a:gd name="T42" fmla="*/ 1971676 w 2438400"/>
              <a:gd name="T43" fmla="*/ 1347788 h 1774825"/>
              <a:gd name="T44" fmla="*/ 1971676 w 2438400"/>
              <a:gd name="T45" fmla="*/ 1174750 h 1774825"/>
              <a:gd name="T46" fmla="*/ 471488 w 2438400"/>
              <a:gd name="T47" fmla="*/ 1174750 h 177482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38400"/>
              <a:gd name="T73" fmla="*/ 0 h 1774825"/>
              <a:gd name="T74" fmla="*/ 2438400 w 2438400"/>
              <a:gd name="T75" fmla="*/ 1774825 h 1774825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直接连接符 24"/>
          <p:cNvSpPr>
            <a:spLocks noChangeShapeType="1"/>
          </p:cNvSpPr>
          <p:nvPr/>
        </p:nvSpPr>
        <p:spPr bwMode="auto">
          <a:xfrm>
            <a:off x="5317502" y="5109529"/>
            <a:ext cx="1808480" cy="0"/>
          </a:xfrm>
          <a:prstGeom prst="line">
            <a:avLst/>
          </a:prstGeom>
          <a:noFill/>
          <a:ln w="12700" cap="flat" cmpd="sng">
            <a:solidFill>
              <a:schemeClr val="bg1">
                <a:alpha val="59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5"/>
          <p:cNvSpPr>
            <a:spLocks noChangeArrowheads="1"/>
          </p:cNvSpPr>
          <p:nvPr/>
        </p:nvSpPr>
        <p:spPr bwMode="auto">
          <a:xfrm>
            <a:off x="5501041" y="523206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输入您的标题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8082328" y="2262514"/>
            <a:ext cx="2096078" cy="29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Rectangle 21"/>
          <p:cNvSpPr/>
          <p:nvPr/>
        </p:nvSpPr>
        <p:spPr bwMode="auto">
          <a:xfrm>
            <a:off x="8082328" y="1788207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pitchFamily="34" charset="0"/>
                <a:sym typeface="Bebas Neue" panose="020B0606020202050201" pitchFamily="34" charset="0"/>
              </a:rPr>
              <a:t>单击添加标题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pitchFamily="34" charset="0"/>
              <a:sym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1655682" y="4072003"/>
            <a:ext cx="225999" cy="13970"/>
          </a:xfrm>
          <a:custGeom>
            <a:avLst/>
            <a:gdLst>
              <a:gd name="T0" fmla="*/ 9 w 306"/>
              <a:gd name="T1" fmla="*/ 0 h 19"/>
              <a:gd name="T2" fmla="*/ 0 w 306"/>
              <a:gd name="T3" fmla="*/ 10 h 19"/>
              <a:gd name="T4" fmla="*/ 9 w 306"/>
              <a:gd name="T5" fmla="*/ 19 h 19"/>
              <a:gd name="T6" fmla="*/ 297 w 306"/>
              <a:gd name="T7" fmla="*/ 19 h 19"/>
              <a:gd name="T8" fmla="*/ 306 w 306"/>
              <a:gd name="T9" fmla="*/ 10 h 19"/>
              <a:gd name="T10" fmla="*/ 297 w 306"/>
              <a:gd name="T11" fmla="*/ 0 h 19"/>
              <a:gd name="T12" fmla="*/ 9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9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10"/>
                </a:cubicBezTo>
                <a:cubicBezTo>
                  <a:pt x="306" y="5"/>
                  <a:pt x="302" y="0"/>
                  <a:pt x="297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/>
          <p:nvPr/>
        </p:nvSpPr>
        <p:spPr bwMode="auto">
          <a:xfrm>
            <a:off x="1655682" y="4114532"/>
            <a:ext cx="225999" cy="13970"/>
          </a:xfrm>
          <a:custGeom>
            <a:avLst/>
            <a:gdLst>
              <a:gd name="T0" fmla="*/ 297 w 306"/>
              <a:gd name="T1" fmla="*/ 0 h 19"/>
              <a:gd name="T2" fmla="*/ 9 w 306"/>
              <a:gd name="T3" fmla="*/ 0 h 19"/>
              <a:gd name="T4" fmla="*/ 0 w 306"/>
              <a:gd name="T5" fmla="*/ 9 h 19"/>
              <a:gd name="T6" fmla="*/ 9 w 306"/>
              <a:gd name="T7" fmla="*/ 19 h 19"/>
              <a:gd name="T8" fmla="*/ 297 w 306"/>
              <a:gd name="T9" fmla="*/ 19 h 19"/>
              <a:gd name="T10" fmla="*/ 306 w 306"/>
              <a:gd name="T11" fmla="*/ 9 h 19"/>
              <a:gd name="T12" fmla="*/ 297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29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9"/>
                </a:cubicBezTo>
                <a:cubicBezTo>
                  <a:pt x="306" y="4"/>
                  <a:pt x="302" y="0"/>
                  <a:pt x="2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96699" y="3759391"/>
            <a:ext cx="338999" cy="451067"/>
          </a:xfrm>
          <a:custGeom>
            <a:avLst/>
            <a:gdLst>
              <a:gd name="T0" fmla="*/ 353 w 459"/>
              <a:gd name="T1" fmla="*/ 12 h 612"/>
              <a:gd name="T2" fmla="*/ 325 w 459"/>
              <a:gd name="T3" fmla="*/ 0 h 612"/>
              <a:gd name="T4" fmla="*/ 57 w 459"/>
              <a:gd name="T5" fmla="*/ 0 h 612"/>
              <a:gd name="T6" fmla="*/ 0 w 459"/>
              <a:gd name="T7" fmla="*/ 57 h 612"/>
              <a:gd name="T8" fmla="*/ 0 w 459"/>
              <a:gd name="T9" fmla="*/ 555 h 612"/>
              <a:gd name="T10" fmla="*/ 57 w 459"/>
              <a:gd name="T11" fmla="*/ 612 h 612"/>
              <a:gd name="T12" fmla="*/ 402 w 459"/>
              <a:gd name="T13" fmla="*/ 612 h 612"/>
              <a:gd name="T14" fmla="*/ 459 w 459"/>
              <a:gd name="T15" fmla="*/ 555 h 612"/>
              <a:gd name="T16" fmla="*/ 459 w 459"/>
              <a:gd name="T17" fmla="*/ 153 h 612"/>
              <a:gd name="T18" fmla="*/ 353 w 459"/>
              <a:gd name="T19" fmla="*/ 12 h 612"/>
              <a:gd name="T20" fmla="*/ 344 w 459"/>
              <a:gd name="T21" fmla="*/ 59 h 612"/>
              <a:gd name="T22" fmla="*/ 409 w 459"/>
              <a:gd name="T23" fmla="*/ 134 h 612"/>
              <a:gd name="T24" fmla="*/ 344 w 459"/>
              <a:gd name="T25" fmla="*/ 134 h 612"/>
              <a:gd name="T26" fmla="*/ 344 w 459"/>
              <a:gd name="T27" fmla="*/ 59 h 612"/>
              <a:gd name="T28" fmla="*/ 421 w 459"/>
              <a:gd name="T29" fmla="*/ 555 h 612"/>
              <a:gd name="T30" fmla="*/ 402 w 459"/>
              <a:gd name="T31" fmla="*/ 574 h 612"/>
              <a:gd name="T32" fmla="*/ 57 w 459"/>
              <a:gd name="T33" fmla="*/ 574 h 612"/>
              <a:gd name="T34" fmla="*/ 38 w 459"/>
              <a:gd name="T35" fmla="*/ 555 h 612"/>
              <a:gd name="T36" fmla="*/ 38 w 459"/>
              <a:gd name="T37" fmla="*/ 57 h 612"/>
              <a:gd name="T38" fmla="*/ 57 w 459"/>
              <a:gd name="T39" fmla="*/ 38 h 612"/>
              <a:gd name="T40" fmla="*/ 306 w 459"/>
              <a:gd name="T41" fmla="*/ 38 h 612"/>
              <a:gd name="T42" fmla="*/ 306 w 459"/>
              <a:gd name="T43" fmla="*/ 172 h 612"/>
              <a:gd name="T44" fmla="*/ 421 w 459"/>
              <a:gd name="T45" fmla="*/ 172 h 612"/>
              <a:gd name="T46" fmla="*/ 421 w 459"/>
              <a:gd name="T47" fmla="*/ 555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9" h="612">
                <a:moveTo>
                  <a:pt x="353" y="12"/>
                </a:moveTo>
                <a:cubicBezTo>
                  <a:pt x="346" y="4"/>
                  <a:pt x="336" y="0"/>
                  <a:pt x="325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5"/>
                  <a:pt x="0" y="57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87"/>
                  <a:pt x="26" y="612"/>
                  <a:pt x="57" y="612"/>
                </a:cubicBezTo>
                <a:cubicBezTo>
                  <a:pt x="402" y="612"/>
                  <a:pt x="402" y="612"/>
                  <a:pt x="402" y="612"/>
                </a:cubicBezTo>
                <a:cubicBezTo>
                  <a:pt x="434" y="612"/>
                  <a:pt x="459" y="587"/>
                  <a:pt x="459" y="555"/>
                </a:cubicBezTo>
                <a:cubicBezTo>
                  <a:pt x="459" y="153"/>
                  <a:pt x="459" y="153"/>
                  <a:pt x="459" y="153"/>
                </a:cubicBezTo>
                <a:cubicBezTo>
                  <a:pt x="459" y="138"/>
                  <a:pt x="459" y="127"/>
                  <a:pt x="353" y="12"/>
                </a:cubicBezTo>
                <a:close/>
                <a:moveTo>
                  <a:pt x="344" y="59"/>
                </a:moveTo>
                <a:cubicBezTo>
                  <a:pt x="364" y="80"/>
                  <a:pt x="392" y="113"/>
                  <a:pt x="409" y="134"/>
                </a:cubicBezTo>
                <a:cubicBezTo>
                  <a:pt x="344" y="134"/>
                  <a:pt x="344" y="134"/>
                  <a:pt x="344" y="134"/>
                </a:cubicBezTo>
                <a:lnTo>
                  <a:pt x="344" y="59"/>
                </a:lnTo>
                <a:close/>
                <a:moveTo>
                  <a:pt x="421" y="555"/>
                </a:moveTo>
                <a:cubicBezTo>
                  <a:pt x="421" y="566"/>
                  <a:pt x="412" y="574"/>
                  <a:pt x="402" y="574"/>
                </a:cubicBezTo>
                <a:cubicBezTo>
                  <a:pt x="57" y="574"/>
                  <a:pt x="57" y="574"/>
                  <a:pt x="57" y="574"/>
                </a:cubicBezTo>
                <a:cubicBezTo>
                  <a:pt x="47" y="574"/>
                  <a:pt x="38" y="566"/>
                  <a:pt x="38" y="555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06" y="172"/>
                  <a:pt x="306" y="172"/>
                  <a:pt x="306" y="172"/>
                </a:cubicBezTo>
                <a:cubicBezTo>
                  <a:pt x="421" y="172"/>
                  <a:pt x="421" y="172"/>
                  <a:pt x="421" y="172"/>
                </a:cubicBezTo>
                <a:lnTo>
                  <a:pt x="421" y="5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>
            <a:off x="1652578" y="3829550"/>
            <a:ext cx="141871" cy="28560"/>
          </a:xfrm>
          <a:custGeom>
            <a:avLst/>
            <a:gdLst>
              <a:gd name="T0" fmla="*/ 19 w 192"/>
              <a:gd name="T1" fmla="*/ 39 h 39"/>
              <a:gd name="T2" fmla="*/ 173 w 192"/>
              <a:gd name="T3" fmla="*/ 39 h 39"/>
              <a:gd name="T4" fmla="*/ 192 w 192"/>
              <a:gd name="T5" fmla="*/ 20 h 39"/>
              <a:gd name="T6" fmla="*/ 173 w 192"/>
              <a:gd name="T7" fmla="*/ 0 h 39"/>
              <a:gd name="T8" fmla="*/ 19 w 192"/>
              <a:gd name="T9" fmla="*/ 0 h 39"/>
              <a:gd name="T10" fmla="*/ 0 w 192"/>
              <a:gd name="T11" fmla="*/ 20 h 39"/>
              <a:gd name="T12" fmla="*/ 19 w 192"/>
              <a:gd name="T13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39">
                <a:moveTo>
                  <a:pt x="19" y="39"/>
                </a:moveTo>
                <a:cubicBezTo>
                  <a:pt x="173" y="39"/>
                  <a:pt x="173" y="39"/>
                  <a:pt x="173" y="39"/>
                </a:cubicBezTo>
                <a:cubicBezTo>
                  <a:pt x="183" y="39"/>
                  <a:pt x="192" y="30"/>
                  <a:pt x="192" y="20"/>
                </a:cubicBezTo>
                <a:cubicBezTo>
                  <a:pt x="192" y="9"/>
                  <a:pt x="183" y="0"/>
                  <a:pt x="17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"/>
                  <a:pt x="9" y="39"/>
                  <a:pt x="19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1652578" y="3900020"/>
            <a:ext cx="141871" cy="14280"/>
          </a:xfrm>
          <a:custGeom>
            <a:avLst/>
            <a:gdLst>
              <a:gd name="T0" fmla="*/ 10 w 192"/>
              <a:gd name="T1" fmla="*/ 19 h 19"/>
              <a:gd name="T2" fmla="*/ 182 w 192"/>
              <a:gd name="T3" fmla="*/ 19 h 19"/>
              <a:gd name="T4" fmla="*/ 192 w 192"/>
              <a:gd name="T5" fmla="*/ 10 h 19"/>
              <a:gd name="T6" fmla="*/ 182 w 192"/>
              <a:gd name="T7" fmla="*/ 0 h 19"/>
              <a:gd name="T8" fmla="*/ 10 w 192"/>
              <a:gd name="T9" fmla="*/ 0 h 19"/>
              <a:gd name="T10" fmla="*/ 0 w 192"/>
              <a:gd name="T11" fmla="*/ 10 h 19"/>
              <a:gd name="T12" fmla="*/ 10 w 192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9">
                <a:moveTo>
                  <a:pt x="10" y="19"/>
                </a:moveTo>
                <a:cubicBezTo>
                  <a:pt x="182" y="19"/>
                  <a:pt x="182" y="19"/>
                  <a:pt x="182" y="19"/>
                </a:cubicBezTo>
                <a:cubicBezTo>
                  <a:pt x="188" y="19"/>
                  <a:pt x="192" y="15"/>
                  <a:pt x="192" y="10"/>
                </a:cubicBezTo>
                <a:cubicBezTo>
                  <a:pt x="192" y="4"/>
                  <a:pt x="188" y="0"/>
                  <a:pt x="18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1652578" y="3942860"/>
            <a:ext cx="226931" cy="13970"/>
          </a:xfrm>
          <a:custGeom>
            <a:avLst/>
            <a:gdLst>
              <a:gd name="T0" fmla="*/ 0 w 307"/>
              <a:gd name="T1" fmla="*/ 9 h 19"/>
              <a:gd name="T2" fmla="*/ 10 w 307"/>
              <a:gd name="T3" fmla="*/ 19 h 19"/>
              <a:gd name="T4" fmla="*/ 297 w 307"/>
              <a:gd name="T5" fmla="*/ 19 h 19"/>
              <a:gd name="T6" fmla="*/ 307 w 307"/>
              <a:gd name="T7" fmla="*/ 9 h 19"/>
              <a:gd name="T8" fmla="*/ 297 w 307"/>
              <a:gd name="T9" fmla="*/ 0 h 19"/>
              <a:gd name="T10" fmla="*/ 10 w 307"/>
              <a:gd name="T11" fmla="*/ 0 h 19"/>
              <a:gd name="T12" fmla="*/ 0 w 307"/>
              <a:gd name="T13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19">
                <a:moveTo>
                  <a:pt x="0" y="9"/>
                </a:moveTo>
                <a:cubicBezTo>
                  <a:pt x="0" y="14"/>
                  <a:pt x="5" y="19"/>
                  <a:pt x="10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7" y="14"/>
                  <a:pt x="307" y="9"/>
                </a:cubicBezTo>
                <a:cubicBezTo>
                  <a:pt x="307" y="4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/>
          <p:nvPr/>
        </p:nvSpPr>
        <p:spPr bwMode="auto">
          <a:xfrm>
            <a:off x="1652578" y="4026989"/>
            <a:ext cx="226931" cy="14591"/>
          </a:xfrm>
          <a:custGeom>
            <a:avLst/>
            <a:gdLst>
              <a:gd name="T0" fmla="*/ 297 w 307"/>
              <a:gd name="T1" fmla="*/ 20 h 20"/>
              <a:gd name="T2" fmla="*/ 307 w 307"/>
              <a:gd name="T3" fmla="*/ 10 h 20"/>
              <a:gd name="T4" fmla="*/ 297 w 307"/>
              <a:gd name="T5" fmla="*/ 0 h 20"/>
              <a:gd name="T6" fmla="*/ 10 w 307"/>
              <a:gd name="T7" fmla="*/ 0 h 20"/>
              <a:gd name="T8" fmla="*/ 0 w 307"/>
              <a:gd name="T9" fmla="*/ 10 h 20"/>
              <a:gd name="T10" fmla="*/ 10 w 307"/>
              <a:gd name="T11" fmla="*/ 20 h 20"/>
              <a:gd name="T12" fmla="*/ 297 w 307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20">
                <a:moveTo>
                  <a:pt x="297" y="20"/>
                </a:moveTo>
                <a:cubicBezTo>
                  <a:pt x="302" y="20"/>
                  <a:pt x="307" y="15"/>
                  <a:pt x="307" y="10"/>
                </a:cubicBezTo>
                <a:cubicBezTo>
                  <a:pt x="307" y="5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lnTo>
                  <a:pt x="297" y="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652578" y="3984769"/>
            <a:ext cx="212961" cy="14280"/>
          </a:xfrm>
          <a:custGeom>
            <a:avLst/>
            <a:gdLst>
              <a:gd name="T0" fmla="*/ 10 w 288"/>
              <a:gd name="T1" fmla="*/ 19 h 19"/>
              <a:gd name="T2" fmla="*/ 278 w 288"/>
              <a:gd name="T3" fmla="*/ 19 h 19"/>
              <a:gd name="T4" fmla="*/ 288 w 288"/>
              <a:gd name="T5" fmla="*/ 10 h 19"/>
              <a:gd name="T6" fmla="*/ 278 w 288"/>
              <a:gd name="T7" fmla="*/ 0 h 19"/>
              <a:gd name="T8" fmla="*/ 10 w 288"/>
              <a:gd name="T9" fmla="*/ 0 h 19"/>
              <a:gd name="T10" fmla="*/ 0 w 288"/>
              <a:gd name="T11" fmla="*/ 10 h 19"/>
              <a:gd name="T12" fmla="*/ 10 w 288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" h="19">
                <a:moveTo>
                  <a:pt x="10" y="19"/>
                </a:moveTo>
                <a:cubicBezTo>
                  <a:pt x="278" y="19"/>
                  <a:pt x="278" y="19"/>
                  <a:pt x="278" y="19"/>
                </a:cubicBezTo>
                <a:cubicBezTo>
                  <a:pt x="283" y="19"/>
                  <a:pt x="288" y="15"/>
                  <a:pt x="288" y="10"/>
                </a:cubicBezTo>
                <a:cubicBezTo>
                  <a:pt x="288" y="4"/>
                  <a:pt x="283" y="0"/>
                  <a:pt x="27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4073" y="1153528"/>
            <a:ext cx="270243" cy="272252"/>
          </a:xfrm>
          <a:custGeom>
            <a:avLst/>
            <a:gdLst>
              <a:gd name="T0" fmla="*/ 115 w 136"/>
              <a:gd name="T1" fmla="*/ 94 h 137"/>
              <a:gd name="T2" fmla="*/ 119 w 136"/>
              <a:gd name="T3" fmla="*/ 83 h 137"/>
              <a:gd name="T4" fmla="*/ 136 w 136"/>
              <a:gd name="T5" fmla="*/ 77 h 137"/>
              <a:gd name="T6" fmla="*/ 136 w 136"/>
              <a:gd name="T7" fmla="*/ 68 h 137"/>
              <a:gd name="T8" fmla="*/ 136 w 136"/>
              <a:gd name="T9" fmla="*/ 60 h 137"/>
              <a:gd name="T10" fmla="*/ 119 w 136"/>
              <a:gd name="T11" fmla="*/ 54 h 137"/>
              <a:gd name="T12" fmla="*/ 115 w 136"/>
              <a:gd name="T13" fmla="*/ 43 h 137"/>
              <a:gd name="T14" fmla="*/ 122 w 136"/>
              <a:gd name="T15" fmla="*/ 27 h 137"/>
              <a:gd name="T16" fmla="*/ 110 w 136"/>
              <a:gd name="T17" fmla="*/ 14 h 137"/>
              <a:gd name="T18" fmla="*/ 94 w 136"/>
              <a:gd name="T19" fmla="*/ 22 h 137"/>
              <a:gd name="T20" fmla="*/ 83 w 136"/>
              <a:gd name="T21" fmla="*/ 18 h 137"/>
              <a:gd name="T22" fmla="*/ 77 w 136"/>
              <a:gd name="T23" fmla="*/ 1 h 137"/>
              <a:gd name="T24" fmla="*/ 68 w 136"/>
              <a:gd name="T25" fmla="*/ 0 h 137"/>
              <a:gd name="T26" fmla="*/ 59 w 136"/>
              <a:gd name="T27" fmla="*/ 1 h 137"/>
              <a:gd name="T28" fmla="*/ 53 w 136"/>
              <a:gd name="T29" fmla="*/ 18 h 137"/>
              <a:gd name="T30" fmla="*/ 43 w 136"/>
              <a:gd name="T31" fmla="*/ 22 h 137"/>
              <a:gd name="T32" fmla="*/ 26 w 136"/>
              <a:gd name="T33" fmla="*/ 14 h 137"/>
              <a:gd name="T34" fmla="*/ 14 w 136"/>
              <a:gd name="T35" fmla="*/ 27 h 137"/>
              <a:gd name="T36" fmla="*/ 22 w 136"/>
              <a:gd name="T37" fmla="*/ 43 h 137"/>
              <a:gd name="T38" fmla="*/ 17 w 136"/>
              <a:gd name="T39" fmla="*/ 54 h 137"/>
              <a:gd name="T40" fmla="*/ 0 w 136"/>
              <a:gd name="T41" fmla="*/ 60 h 137"/>
              <a:gd name="T42" fmla="*/ 0 w 136"/>
              <a:gd name="T43" fmla="*/ 68 h 137"/>
              <a:gd name="T44" fmla="*/ 0 w 136"/>
              <a:gd name="T45" fmla="*/ 77 h 137"/>
              <a:gd name="T46" fmla="*/ 17 w 136"/>
              <a:gd name="T47" fmla="*/ 83 h 137"/>
              <a:gd name="T48" fmla="*/ 22 w 136"/>
              <a:gd name="T49" fmla="*/ 94 h 137"/>
              <a:gd name="T50" fmla="*/ 14 w 136"/>
              <a:gd name="T51" fmla="*/ 110 h 137"/>
              <a:gd name="T52" fmla="*/ 26 w 136"/>
              <a:gd name="T53" fmla="*/ 123 h 137"/>
              <a:gd name="T54" fmla="*/ 43 w 136"/>
              <a:gd name="T55" fmla="*/ 115 h 137"/>
              <a:gd name="T56" fmla="*/ 53 w 136"/>
              <a:gd name="T57" fmla="*/ 119 h 137"/>
              <a:gd name="T58" fmla="*/ 59 w 136"/>
              <a:gd name="T59" fmla="*/ 136 h 137"/>
              <a:gd name="T60" fmla="*/ 68 w 136"/>
              <a:gd name="T61" fmla="*/ 137 h 137"/>
              <a:gd name="T62" fmla="*/ 77 w 136"/>
              <a:gd name="T63" fmla="*/ 136 h 137"/>
              <a:gd name="T64" fmla="*/ 83 w 136"/>
              <a:gd name="T65" fmla="*/ 119 h 137"/>
              <a:gd name="T66" fmla="*/ 94 w 136"/>
              <a:gd name="T67" fmla="*/ 115 h 137"/>
              <a:gd name="T68" fmla="*/ 110 w 136"/>
              <a:gd name="T69" fmla="*/ 123 h 137"/>
              <a:gd name="T70" fmla="*/ 122 w 136"/>
              <a:gd name="T71" fmla="*/ 110 h 137"/>
              <a:gd name="T72" fmla="*/ 115 w 136"/>
              <a:gd name="T73" fmla="*/ 94 h 137"/>
              <a:gd name="T74" fmla="*/ 68 w 136"/>
              <a:gd name="T75" fmla="*/ 92 h 137"/>
              <a:gd name="T76" fmla="*/ 44 w 136"/>
              <a:gd name="T77" fmla="*/ 68 h 137"/>
              <a:gd name="T78" fmla="*/ 68 w 136"/>
              <a:gd name="T79" fmla="*/ 45 h 137"/>
              <a:gd name="T80" fmla="*/ 92 w 136"/>
              <a:gd name="T81" fmla="*/ 68 h 137"/>
              <a:gd name="T82" fmla="*/ 68 w 136"/>
              <a:gd name="T8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6" h="137">
                <a:moveTo>
                  <a:pt x="115" y="94"/>
                </a:moveTo>
                <a:cubicBezTo>
                  <a:pt x="116" y="91"/>
                  <a:pt x="118" y="87"/>
                  <a:pt x="119" y="83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4"/>
                  <a:pt x="136" y="71"/>
                  <a:pt x="136" y="68"/>
                </a:cubicBezTo>
                <a:cubicBezTo>
                  <a:pt x="136" y="65"/>
                  <a:pt x="136" y="63"/>
                  <a:pt x="136" y="6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8" y="50"/>
                  <a:pt x="116" y="46"/>
                  <a:pt x="115" y="4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9" y="22"/>
                  <a:pt x="115" y="18"/>
                  <a:pt x="110" y="14"/>
                </a:cubicBezTo>
                <a:cubicBezTo>
                  <a:pt x="94" y="22"/>
                  <a:pt x="94" y="22"/>
                  <a:pt x="94" y="22"/>
                </a:cubicBezTo>
                <a:cubicBezTo>
                  <a:pt x="90" y="20"/>
                  <a:pt x="87" y="19"/>
                  <a:pt x="83" y="18"/>
                </a:cubicBezTo>
                <a:cubicBezTo>
                  <a:pt x="77" y="1"/>
                  <a:pt x="77" y="1"/>
                  <a:pt x="77" y="1"/>
                </a:cubicBezTo>
                <a:cubicBezTo>
                  <a:pt x="74" y="0"/>
                  <a:pt x="71" y="0"/>
                  <a:pt x="68" y="0"/>
                </a:cubicBezTo>
                <a:cubicBezTo>
                  <a:pt x="65" y="0"/>
                  <a:pt x="62" y="0"/>
                  <a:pt x="59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0" y="19"/>
                  <a:pt x="46" y="20"/>
                  <a:pt x="43" y="22"/>
                </a:cubicBezTo>
                <a:cubicBezTo>
                  <a:pt x="26" y="14"/>
                  <a:pt x="26" y="14"/>
                  <a:pt x="26" y="14"/>
                </a:cubicBezTo>
                <a:cubicBezTo>
                  <a:pt x="22" y="18"/>
                  <a:pt x="18" y="22"/>
                  <a:pt x="14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6"/>
                  <a:pt x="18" y="50"/>
                  <a:pt x="17" y="5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0" y="65"/>
                  <a:pt x="0" y="68"/>
                </a:cubicBezTo>
                <a:cubicBezTo>
                  <a:pt x="0" y="71"/>
                  <a:pt x="0" y="74"/>
                  <a:pt x="0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18" y="87"/>
                  <a:pt x="20" y="91"/>
                  <a:pt x="22" y="94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8" y="115"/>
                  <a:pt x="22" y="119"/>
                  <a:pt x="26" y="12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6" y="117"/>
                  <a:pt x="50" y="118"/>
                  <a:pt x="53" y="119"/>
                </a:cubicBezTo>
                <a:cubicBezTo>
                  <a:pt x="59" y="136"/>
                  <a:pt x="59" y="136"/>
                  <a:pt x="59" y="136"/>
                </a:cubicBezTo>
                <a:cubicBezTo>
                  <a:pt x="62" y="137"/>
                  <a:pt x="65" y="137"/>
                  <a:pt x="68" y="137"/>
                </a:cubicBezTo>
                <a:cubicBezTo>
                  <a:pt x="71" y="137"/>
                  <a:pt x="74" y="137"/>
                  <a:pt x="77" y="136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7" y="118"/>
                  <a:pt x="90" y="117"/>
                  <a:pt x="94" y="11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5" y="119"/>
                  <a:pt x="119" y="115"/>
                  <a:pt x="122" y="110"/>
                </a:cubicBezTo>
                <a:lnTo>
                  <a:pt x="115" y="94"/>
                </a:lnTo>
                <a:close/>
                <a:moveTo>
                  <a:pt x="68" y="92"/>
                </a:moveTo>
                <a:cubicBezTo>
                  <a:pt x="55" y="92"/>
                  <a:pt x="44" y="82"/>
                  <a:pt x="44" y="68"/>
                </a:cubicBezTo>
                <a:cubicBezTo>
                  <a:pt x="44" y="55"/>
                  <a:pt x="55" y="45"/>
                  <a:pt x="68" y="45"/>
                </a:cubicBezTo>
                <a:cubicBezTo>
                  <a:pt x="81" y="45"/>
                  <a:pt x="92" y="55"/>
                  <a:pt x="92" y="68"/>
                </a:cubicBezTo>
                <a:cubicBezTo>
                  <a:pt x="92" y="82"/>
                  <a:pt x="81" y="92"/>
                  <a:pt x="68" y="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3669" y="1003839"/>
            <a:ext cx="178822" cy="178822"/>
          </a:xfrm>
          <a:custGeom>
            <a:avLst/>
            <a:gdLst>
              <a:gd name="T0" fmla="*/ 4 w 90"/>
              <a:gd name="T1" fmla="*/ 67 h 90"/>
              <a:gd name="T2" fmla="*/ 16 w 90"/>
              <a:gd name="T3" fmla="*/ 67 h 90"/>
              <a:gd name="T4" fmla="*/ 22 w 90"/>
              <a:gd name="T5" fmla="*/ 73 h 90"/>
              <a:gd name="T6" fmla="*/ 21 w 90"/>
              <a:gd name="T7" fmla="*/ 85 h 90"/>
              <a:gd name="T8" fmla="*/ 26 w 90"/>
              <a:gd name="T9" fmla="*/ 88 h 90"/>
              <a:gd name="T10" fmla="*/ 32 w 90"/>
              <a:gd name="T11" fmla="*/ 90 h 90"/>
              <a:gd name="T12" fmla="*/ 40 w 90"/>
              <a:gd name="T13" fmla="*/ 81 h 90"/>
              <a:gd name="T14" fmla="*/ 48 w 90"/>
              <a:gd name="T15" fmla="*/ 81 h 90"/>
              <a:gd name="T16" fmla="*/ 56 w 90"/>
              <a:gd name="T17" fmla="*/ 90 h 90"/>
              <a:gd name="T18" fmla="*/ 67 w 90"/>
              <a:gd name="T19" fmla="*/ 86 h 90"/>
              <a:gd name="T20" fmla="*/ 67 w 90"/>
              <a:gd name="T21" fmla="*/ 74 h 90"/>
              <a:gd name="T22" fmla="*/ 73 w 90"/>
              <a:gd name="T23" fmla="*/ 68 h 90"/>
              <a:gd name="T24" fmla="*/ 85 w 90"/>
              <a:gd name="T25" fmla="*/ 69 h 90"/>
              <a:gd name="T26" fmla="*/ 87 w 90"/>
              <a:gd name="T27" fmla="*/ 64 h 90"/>
              <a:gd name="T28" fmla="*/ 89 w 90"/>
              <a:gd name="T29" fmla="*/ 58 h 90"/>
              <a:gd name="T30" fmla="*/ 81 w 90"/>
              <a:gd name="T31" fmla="*/ 50 h 90"/>
              <a:gd name="T32" fmla="*/ 81 w 90"/>
              <a:gd name="T33" fmla="*/ 42 h 90"/>
              <a:gd name="T34" fmla="*/ 90 w 90"/>
              <a:gd name="T35" fmla="*/ 34 h 90"/>
              <a:gd name="T36" fmla="*/ 86 w 90"/>
              <a:gd name="T37" fmla="*/ 23 h 90"/>
              <a:gd name="T38" fmla="*/ 73 w 90"/>
              <a:gd name="T39" fmla="*/ 23 h 90"/>
              <a:gd name="T40" fmla="*/ 68 w 90"/>
              <a:gd name="T41" fmla="*/ 17 h 90"/>
              <a:gd name="T42" fmla="*/ 69 w 90"/>
              <a:gd name="T43" fmla="*/ 5 h 90"/>
              <a:gd name="T44" fmla="*/ 63 w 90"/>
              <a:gd name="T45" fmla="*/ 3 h 90"/>
              <a:gd name="T46" fmla="*/ 58 w 90"/>
              <a:gd name="T47" fmla="*/ 0 h 90"/>
              <a:gd name="T48" fmla="*/ 49 w 90"/>
              <a:gd name="T49" fmla="*/ 9 h 90"/>
              <a:gd name="T50" fmla="*/ 41 w 90"/>
              <a:gd name="T51" fmla="*/ 9 h 90"/>
              <a:gd name="T52" fmla="*/ 33 w 90"/>
              <a:gd name="T53" fmla="*/ 0 h 90"/>
              <a:gd name="T54" fmla="*/ 22 w 90"/>
              <a:gd name="T55" fmla="*/ 4 h 90"/>
              <a:gd name="T56" fmla="*/ 23 w 90"/>
              <a:gd name="T57" fmla="*/ 17 h 90"/>
              <a:gd name="T58" fmla="*/ 17 w 90"/>
              <a:gd name="T59" fmla="*/ 22 h 90"/>
              <a:gd name="T60" fmla="*/ 5 w 90"/>
              <a:gd name="T61" fmla="*/ 21 h 90"/>
              <a:gd name="T62" fmla="*/ 2 w 90"/>
              <a:gd name="T63" fmla="*/ 27 h 90"/>
              <a:gd name="T64" fmla="*/ 0 w 90"/>
              <a:gd name="T65" fmla="*/ 32 h 90"/>
              <a:gd name="T66" fmla="*/ 9 w 90"/>
              <a:gd name="T67" fmla="*/ 40 h 90"/>
              <a:gd name="T68" fmla="*/ 9 w 90"/>
              <a:gd name="T69" fmla="*/ 48 h 90"/>
              <a:gd name="T70" fmla="*/ 0 w 90"/>
              <a:gd name="T71" fmla="*/ 56 h 90"/>
              <a:gd name="T72" fmla="*/ 4 w 90"/>
              <a:gd name="T73" fmla="*/ 67 h 90"/>
              <a:gd name="T74" fmla="*/ 30 w 90"/>
              <a:gd name="T75" fmla="*/ 39 h 90"/>
              <a:gd name="T76" fmla="*/ 51 w 90"/>
              <a:gd name="T77" fmla="*/ 30 h 90"/>
              <a:gd name="T78" fmla="*/ 60 w 90"/>
              <a:gd name="T79" fmla="*/ 52 h 90"/>
              <a:gd name="T80" fmla="*/ 38 w 90"/>
              <a:gd name="T81" fmla="*/ 60 h 90"/>
              <a:gd name="T82" fmla="*/ 30 w 90"/>
              <a:gd name="T83" fmla="*/ 3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4" y="67"/>
                </a:moveTo>
                <a:cubicBezTo>
                  <a:pt x="16" y="67"/>
                  <a:pt x="16" y="67"/>
                  <a:pt x="16" y="67"/>
                </a:cubicBezTo>
                <a:cubicBezTo>
                  <a:pt x="18" y="69"/>
                  <a:pt x="20" y="71"/>
                  <a:pt x="22" y="73"/>
                </a:cubicBezTo>
                <a:cubicBezTo>
                  <a:pt x="21" y="85"/>
                  <a:pt x="21" y="85"/>
                  <a:pt x="21" y="85"/>
                </a:cubicBezTo>
                <a:cubicBezTo>
                  <a:pt x="23" y="86"/>
                  <a:pt x="25" y="87"/>
                  <a:pt x="26" y="88"/>
                </a:cubicBezTo>
                <a:cubicBezTo>
                  <a:pt x="28" y="88"/>
                  <a:pt x="30" y="89"/>
                  <a:pt x="32" y="90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1"/>
                  <a:pt x="46" y="81"/>
                  <a:pt x="48" y="81"/>
                </a:cubicBezTo>
                <a:cubicBezTo>
                  <a:pt x="56" y="90"/>
                  <a:pt x="56" y="90"/>
                  <a:pt x="56" y="90"/>
                </a:cubicBezTo>
                <a:cubicBezTo>
                  <a:pt x="60" y="89"/>
                  <a:pt x="64" y="88"/>
                  <a:pt x="67" y="86"/>
                </a:cubicBezTo>
                <a:cubicBezTo>
                  <a:pt x="67" y="74"/>
                  <a:pt x="67" y="74"/>
                  <a:pt x="67" y="74"/>
                </a:cubicBezTo>
                <a:cubicBezTo>
                  <a:pt x="69" y="72"/>
                  <a:pt x="71" y="70"/>
                  <a:pt x="73" y="68"/>
                </a:cubicBezTo>
                <a:cubicBezTo>
                  <a:pt x="85" y="69"/>
                  <a:pt x="85" y="69"/>
                  <a:pt x="85" y="69"/>
                </a:cubicBezTo>
                <a:cubicBezTo>
                  <a:pt x="86" y="67"/>
                  <a:pt x="87" y="65"/>
                  <a:pt x="87" y="64"/>
                </a:cubicBezTo>
                <a:cubicBezTo>
                  <a:pt x="88" y="62"/>
                  <a:pt x="89" y="60"/>
                  <a:pt x="89" y="58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47"/>
                  <a:pt x="81" y="44"/>
                  <a:pt x="81" y="42"/>
                </a:cubicBezTo>
                <a:cubicBezTo>
                  <a:pt x="90" y="34"/>
                  <a:pt x="90" y="34"/>
                  <a:pt x="90" y="34"/>
                </a:cubicBezTo>
                <a:cubicBezTo>
                  <a:pt x="89" y="30"/>
                  <a:pt x="87" y="26"/>
                  <a:pt x="86" y="23"/>
                </a:cubicBezTo>
                <a:cubicBezTo>
                  <a:pt x="73" y="23"/>
                  <a:pt x="73" y="23"/>
                  <a:pt x="73" y="23"/>
                </a:cubicBezTo>
                <a:cubicBezTo>
                  <a:pt x="72" y="21"/>
                  <a:pt x="70" y="19"/>
                  <a:pt x="68" y="17"/>
                </a:cubicBezTo>
                <a:cubicBezTo>
                  <a:pt x="69" y="5"/>
                  <a:pt x="69" y="5"/>
                  <a:pt x="69" y="5"/>
                </a:cubicBezTo>
                <a:cubicBezTo>
                  <a:pt x="67" y="4"/>
                  <a:pt x="65" y="3"/>
                  <a:pt x="63" y="3"/>
                </a:cubicBezTo>
                <a:cubicBezTo>
                  <a:pt x="62" y="2"/>
                  <a:pt x="60" y="1"/>
                  <a:pt x="58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7" y="9"/>
                  <a:pt x="44" y="9"/>
                  <a:pt x="41" y="9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26" y="3"/>
                  <a:pt x="22" y="4"/>
                </a:cubicBezTo>
                <a:cubicBezTo>
                  <a:pt x="23" y="17"/>
                  <a:pt x="23" y="17"/>
                  <a:pt x="23" y="17"/>
                </a:cubicBezTo>
                <a:cubicBezTo>
                  <a:pt x="21" y="18"/>
                  <a:pt x="19" y="20"/>
                  <a:pt x="17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4" y="23"/>
                  <a:pt x="3" y="25"/>
                  <a:pt x="2" y="27"/>
                </a:cubicBezTo>
                <a:cubicBezTo>
                  <a:pt x="2" y="28"/>
                  <a:pt x="1" y="30"/>
                  <a:pt x="0" y="32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3"/>
                  <a:pt x="9" y="46"/>
                  <a:pt x="9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60"/>
                  <a:pt x="2" y="64"/>
                  <a:pt x="4" y="67"/>
                </a:cubicBezTo>
                <a:close/>
                <a:moveTo>
                  <a:pt x="30" y="39"/>
                </a:moveTo>
                <a:cubicBezTo>
                  <a:pt x="34" y="30"/>
                  <a:pt x="43" y="27"/>
                  <a:pt x="51" y="30"/>
                </a:cubicBezTo>
                <a:cubicBezTo>
                  <a:pt x="60" y="34"/>
                  <a:pt x="63" y="43"/>
                  <a:pt x="60" y="52"/>
                </a:cubicBezTo>
                <a:cubicBezTo>
                  <a:pt x="56" y="60"/>
                  <a:pt x="47" y="63"/>
                  <a:pt x="38" y="60"/>
                </a:cubicBezTo>
                <a:cubicBezTo>
                  <a:pt x="30" y="56"/>
                  <a:pt x="26" y="47"/>
                  <a:pt x="30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8242" y="1129417"/>
            <a:ext cx="143661" cy="144665"/>
          </a:xfrm>
          <a:custGeom>
            <a:avLst/>
            <a:gdLst>
              <a:gd name="T0" fmla="*/ 63 w 72"/>
              <a:gd name="T1" fmla="*/ 44 h 73"/>
              <a:gd name="T2" fmla="*/ 72 w 72"/>
              <a:gd name="T3" fmla="*/ 41 h 73"/>
              <a:gd name="T4" fmla="*/ 72 w 72"/>
              <a:gd name="T5" fmla="*/ 36 h 73"/>
              <a:gd name="T6" fmla="*/ 72 w 72"/>
              <a:gd name="T7" fmla="*/ 31 h 73"/>
              <a:gd name="T8" fmla="*/ 63 w 72"/>
              <a:gd name="T9" fmla="*/ 28 h 73"/>
              <a:gd name="T10" fmla="*/ 60 w 72"/>
              <a:gd name="T11" fmla="*/ 23 h 73"/>
              <a:gd name="T12" fmla="*/ 64 w 72"/>
              <a:gd name="T13" fmla="*/ 14 h 73"/>
              <a:gd name="T14" fmla="*/ 58 w 72"/>
              <a:gd name="T15" fmla="*/ 8 h 73"/>
              <a:gd name="T16" fmla="*/ 49 w 72"/>
              <a:gd name="T17" fmla="*/ 12 h 73"/>
              <a:gd name="T18" fmla="*/ 43 w 72"/>
              <a:gd name="T19" fmla="*/ 10 h 73"/>
              <a:gd name="T20" fmla="*/ 40 w 72"/>
              <a:gd name="T21" fmla="*/ 1 h 73"/>
              <a:gd name="T22" fmla="*/ 35 w 72"/>
              <a:gd name="T23" fmla="*/ 0 h 73"/>
              <a:gd name="T24" fmla="*/ 31 w 72"/>
              <a:gd name="T25" fmla="*/ 1 h 73"/>
              <a:gd name="T26" fmla="*/ 28 w 72"/>
              <a:gd name="T27" fmla="*/ 10 h 73"/>
              <a:gd name="T28" fmla="*/ 22 w 72"/>
              <a:gd name="T29" fmla="*/ 12 h 73"/>
              <a:gd name="T30" fmla="*/ 13 w 72"/>
              <a:gd name="T31" fmla="*/ 8 h 73"/>
              <a:gd name="T32" fmla="*/ 7 w 72"/>
              <a:gd name="T33" fmla="*/ 15 h 73"/>
              <a:gd name="T34" fmla="*/ 11 w 72"/>
              <a:gd name="T35" fmla="*/ 24 h 73"/>
              <a:gd name="T36" fmla="*/ 9 w 72"/>
              <a:gd name="T37" fmla="*/ 29 h 73"/>
              <a:gd name="T38" fmla="*/ 0 w 72"/>
              <a:gd name="T39" fmla="*/ 33 h 73"/>
              <a:gd name="T40" fmla="*/ 0 w 72"/>
              <a:gd name="T41" fmla="*/ 37 h 73"/>
              <a:gd name="T42" fmla="*/ 0 w 72"/>
              <a:gd name="T43" fmla="*/ 42 h 73"/>
              <a:gd name="T44" fmla="*/ 9 w 72"/>
              <a:gd name="T45" fmla="*/ 45 h 73"/>
              <a:gd name="T46" fmla="*/ 12 w 72"/>
              <a:gd name="T47" fmla="*/ 51 h 73"/>
              <a:gd name="T48" fmla="*/ 8 w 72"/>
              <a:gd name="T49" fmla="*/ 59 h 73"/>
              <a:gd name="T50" fmla="*/ 15 w 72"/>
              <a:gd name="T51" fmla="*/ 66 h 73"/>
              <a:gd name="T52" fmla="*/ 23 w 72"/>
              <a:gd name="T53" fmla="*/ 62 h 73"/>
              <a:gd name="T54" fmla="*/ 29 w 72"/>
              <a:gd name="T55" fmla="*/ 64 h 73"/>
              <a:gd name="T56" fmla="*/ 32 w 72"/>
              <a:gd name="T57" fmla="*/ 73 h 73"/>
              <a:gd name="T58" fmla="*/ 37 w 72"/>
              <a:gd name="T59" fmla="*/ 73 h 73"/>
              <a:gd name="T60" fmla="*/ 41 w 72"/>
              <a:gd name="T61" fmla="*/ 72 h 73"/>
              <a:gd name="T62" fmla="*/ 44 w 72"/>
              <a:gd name="T63" fmla="*/ 63 h 73"/>
              <a:gd name="T64" fmla="*/ 50 w 72"/>
              <a:gd name="T65" fmla="*/ 61 h 73"/>
              <a:gd name="T66" fmla="*/ 59 w 72"/>
              <a:gd name="T67" fmla="*/ 65 h 73"/>
              <a:gd name="T68" fmla="*/ 65 w 72"/>
              <a:gd name="T69" fmla="*/ 58 h 73"/>
              <a:gd name="T70" fmla="*/ 61 w 72"/>
              <a:gd name="T71" fmla="*/ 50 h 73"/>
              <a:gd name="T72" fmla="*/ 63 w 72"/>
              <a:gd name="T73" fmla="*/ 44 h 73"/>
              <a:gd name="T74" fmla="*/ 36 w 72"/>
              <a:gd name="T75" fmla="*/ 49 h 73"/>
              <a:gd name="T76" fmla="*/ 23 w 72"/>
              <a:gd name="T77" fmla="*/ 37 h 73"/>
              <a:gd name="T78" fmla="*/ 36 w 72"/>
              <a:gd name="T79" fmla="*/ 24 h 73"/>
              <a:gd name="T80" fmla="*/ 49 w 72"/>
              <a:gd name="T81" fmla="*/ 36 h 73"/>
              <a:gd name="T82" fmla="*/ 36 w 72"/>
              <a:gd name="T83" fmla="*/ 4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2" h="73">
                <a:moveTo>
                  <a:pt x="63" y="44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9"/>
                  <a:pt x="72" y="37"/>
                  <a:pt x="72" y="36"/>
                </a:cubicBezTo>
                <a:cubicBezTo>
                  <a:pt x="72" y="34"/>
                  <a:pt x="72" y="33"/>
                  <a:pt x="72" y="31"/>
                </a:cubicBezTo>
                <a:cubicBezTo>
                  <a:pt x="63" y="28"/>
                  <a:pt x="63" y="28"/>
                  <a:pt x="63" y="28"/>
                </a:cubicBezTo>
                <a:cubicBezTo>
                  <a:pt x="62" y="26"/>
                  <a:pt x="61" y="24"/>
                  <a:pt x="60" y="23"/>
                </a:cubicBezTo>
                <a:cubicBezTo>
                  <a:pt x="64" y="14"/>
                  <a:pt x="64" y="14"/>
                  <a:pt x="64" y="14"/>
                </a:cubicBezTo>
                <a:cubicBezTo>
                  <a:pt x="62" y="12"/>
                  <a:pt x="60" y="9"/>
                  <a:pt x="58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1"/>
                  <a:pt x="45" y="10"/>
                  <a:pt x="43" y="10"/>
                </a:cubicBezTo>
                <a:cubicBezTo>
                  <a:pt x="40" y="1"/>
                  <a:pt x="40" y="1"/>
                  <a:pt x="40" y="1"/>
                </a:cubicBezTo>
                <a:cubicBezTo>
                  <a:pt x="38" y="0"/>
                  <a:pt x="37" y="0"/>
                  <a:pt x="35" y="0"/>
                </a:cubicBezTo>
                <a:cubicBezTo>
                  <a:pt x="34" y="0"/>
                  <a:pt x="32" y="1"/>
                  <a:pt x="31" y="1"/>
                </a:cubicBezTo>
                <a:cubicBezTo>
                  <a:pt x="28" y="10"/>
                  <a:pt x="28" y="10"/>
                  <a:pt x="28" y="10"/>
                </a:cubicBezTo>
                <a:cubicBezTo>
                  <a:pt x="26" y="10"/>
                  <a:pt x="24" y="11"/>
                  <a:pt x="22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1" y="10"/>
                  <a:pt x="9" y="13"/>
                  <a:pt x="7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7"/>
                  <a:pt x="9" y="2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6"/>
                  <a:pt x="0" y="37"/>
                </a:cubicBezTo>
                <a:cubicBezTo>
                  <a:pt x="0" y="39"/>
                  <a:pt x="0" y="41"/>
                  <a:pt x="0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10" y="47"/>
                  <a:pt x="11" y="49"/>
                  <a:pt x="12" y="51"/>
                </a:cubicBezTo>
                <a:cubicBezTo>
                  <a:pt x="8" y="59"/>
                  <a:pt x="8" y="59"/>
                  <a:pt x="8" y="59"/>
                </a:cubicBezTo>
                <a:cubicBezTo>
                  <a:pt x="10" y="62"/>
                  <a:pt x="12" y="64"/>
                  <a:pt x="15" y="66"/>
                </a:cubicBezTo>
                <a:cubicBezTo>
                  <a:pt x="23" y="62"/>
                  <a:pt x="23" y="62"/>
                  <a:pt x="23" y="62"/>
                </a:cubicBezTo>
                <a:cubicBezTo>
                  <a:pt x="25" y="62"/>
                  <a:pt x="27" y="63"/>
                  <a:pt x="29" y="64"/>
                </a:cubicBezTo>
                <a:cubicBezTo>
                  <a:pt x="32" y="73"/>
                  <a:pt x="32" y="73"/>
                  <a:pt x="32" y="73"/>
                </a:cubicBezTo>
                <a:cubicBezTo>
                  <a:pt x="34" y="73"/>
                  <a:pt x="35" y="73"/>
                  <a:pt x="37" y="73"/>
                </a:cubicBezTo>
                <a:cubicBezTo>
                  <a:pt x="38" y="73"/>
                  <a:pt x="40" y="73"/>
                  <a:pt x="41" y="72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3"/>
                  <a:pt x="48" y="62"/>
                  <a:pt x="50" y="61"/>
                </a:cubicBez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3" y="61"/>
                  <a:pt x="65" y="58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8"/>
                  <a:pt x="63" y="46"/>
                  <a:pt x="63" y="44"/>
                </a:cubicBezTo>
                <a:close/>
                <a:moveTo>
                  <a:pt x="36" y="49"/>
                </a:moveTo>
                <a:cubicBezTo>
                  <a:pt x="29" y="49"/>
                  <a:pt x="24" y="44"/>
                  <a:pt x="23" y="37"/>
                </a:cubicBezTo>
                <a:cubicBezTo>
                  <a:pt x="23" y="30"/>
                  <a:pt x="29" y="24"/>
                  <a:pt x="36" y="24"/>
                </a:cubicBezTo>
                <a:cubicBezTo>
                  <a:pt x="43" y="24"/>
                  <a:pt x="49" y="29"/>
                  <a:pt x="49" y="36"/>
                </a:cubicBezTo>
                <a:cubicBezTo>
                  <a:pt x="49" y="43"/>
                  <a:pt x="43" y="49"/>
                  <a:pt x="36" y="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5982" y="1713909"/>
            <a:ext cx="468253" cy="413700"/>
          </a:xfrm>
          <a:custGeom>
            <a:avLst/>
            <a:gdLst>
              <a:gd name="T0" fmla="*/ 167 w 258"/>
              <a:gd name="T1" fmla="*/ 228 h 228"/>
              <a:gd name="T2" fmla="*/ 123 w 258"/>
              <a:gd name="T3" fmla="*/ 210 h 228"/>
              <a:gd name="T4" fmla="*/ 79 w 258"/>
              <a:gd name="T5" fmla="*/ 166 h 228"/>
              <a:gd name="T6" fmla="*/ 72 w 258"/>
              <a:gd name="T7" fmla="*/ 161 h 228"/>
              <a:gd name="T8" fmla="*/ 71 w 258"/>
              <a:gd name="T9" fmla="*/ 162 h 228"/>
              <a:gd name="T10" fmla="*/ 75 w 258"/>
              <a:gd name="T11" fmla="*/ 173 h 228"/>
              <a:gd name="T12" fmla="*/ 75 w 258"/>
              <a:gd name="T13" fmla="*/ 210 h 228"/>
              <a:gd name="T14" fmla="*/ 57 w 258"/>
              <a:gd name="T15" fmla="*/ 218 h 228"/>
              <a:gd name="T16" fmla="*/ 39 w 258"/>
              <a:gd name="T17" fmla="*/ 210 h 228"/>
              <a:gd name="T18" fmla="*/ 1 w 258"/>
              <a:gd name="T19" fmla="*/ 122 h 228"/>
              <a:gd name="T20" fmla="*/ 35 w 258"/>
              <a:gd name="T21" fmla="*/ 33 h 228"/>
              <a:gd name="T22" fmla="*/ 117 w 258"/>
              <a:gd name="T23" fmla="*/ 0 h 228"/>
              <a:gd name="T24" fmla="*/ 207 w 258"/>
              <a:gd name="T25" fmla="*/ 37 h 228"/>
              <a:gd name="T26" fmla="*/ 211 w 258"/>
              <a:gd name="T27" fmla="*/ 210 h 228"/>
              <a:gd name="T28" fmla="*/ 167 w 258"/>
              <a:gd name="T29" fmla="*/ 228 h 228"/>
              <a:gd name="T30" fmla="*/ 72 w 258"/>
              <a:gd name="T31" fmla="*/ 149 h 228"/>
              <a:gd name="T32" fmla="*/ 87 w 258"/>
              <a:gd name="T33" fmla="*/ 157 h 228"/>
              <a:gd name="T34" fmla="*/ 131 w 258"/>
              <a:gd name="T35" fmla="*/ 201 h 228"/>
              <a:gd name="T36" fmla="*/ 167 w 258"/>
              <a:gd name="T37" fmla="*/ 216 h 228"/>
              <a:gd name="T38" fmla="*/ 203 w 258"/>
              <a:gd name="T39" fmla="*/ 201 h 228"/>
              <a:gd name="T40" fmla="*/ 199 w 258"/>
              <a:gd name="T41" fmla="*/ 46 h 228"/>
              <a:gd name="T42" fmla="*/ 117 w 258"/>
              <a:gd name="T43" fmla="*/ 12 h 228"/>
              <a:gd name="T44" fmla="*/ 43 w 258"/>
              <a:gd name="T45" fmla="*/ 42 h 228"/>
              <a:gd name="T46" fmla="*/ 13 w 258"/>
              <a:gd name="T47" fmla="*/ 121 h 228"/>
              <a:gd name="T48" fmla="*/ 47 w 258"/>
              <a:gd name="T49" fmla="*/ 201 h 228"/>
              <a:gd name="T50" fmla="*/ 67 w 258"/>
              <a:gd name="T51" fmla="*/ 201 h 228"/>
              <a:gd name="T52" fmla="*/ 67 w 258"/>
              <a:gd name="T53" fmla="*/ 182 h 228"/>
              <a:gd name="T54" fmla="*/ 63 w 258"/>
              <a:gd name="T55" fmla="*/ 153 h 228"/>
              <a:gd name="T56" fmla="*/ 72 w 258"/>
              <a:gd name="T5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8" h="228">
                <a:moveTo>
                  <a:pt x="167" y="228"/>
                </a:moveTo>
                <a:cubicBezTo>
                  <a:pt x="150" y="228"/>
                  <a:pt x="134" y="221"/>
                  <a:pt x="123" y="210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4" y="161"/>
                  <a:pt x="72" y="161"/>
                  <a:pt x="72" y="161"/>
                </a:cubicBezTo>
                <a:cubicBezTo>
                  <a:pt x="72" y="161"/>
                  <a:pt x="72" y="161"/>
                  <a:pt x="71" y="162"/>
                </a:cubicBezTo>
                <a:cubicBezTo>
                  <a:pt x="70" y="163"/>
                  <a:pt x="70" y="168"/>
                  <a:pt x="75" y="173"/>
                </a:cubicBezTo>
                <a:cubicBezTo>
                  <a:pt x="85" y="184"/>
                  <a:pt x="85" y="200"/>
                  <a:pt x="75" y="210"/>
                </a:cubicBezTo>
                <a:cubicBezTo>
                  <a:pt x="70" y="215"/>
                  <a:pt x="64" y="218"/>
                  <a:pt x="57" y="218"/>
                </a:cubicBezTo>
                <a:cubicBezTo>
                  <a:pt x="50" y="218"/>
                  <a:pt x="44" y="215"/>
                  <a:pt x="39" y="210"/>
                </a:cubicBezTo>
                <a:cubicBezTo>
                  <a:pt x="16" y="187"/>
                  <a:pt x="2" y="155"/>
                  <a:pt x="1" y="122"/>
                </a:cubicBezTo>
                <a:cubicBezTo>
                  <a:pt x="0" y="88"/>
                  <a:pt x="12" y="56"/>
                  <a:pt x="35" y="33"/>
                </a:cubicBezTo>
                <a:cubicBezTo>
                  <a:pt x="57" y="12"/>
                  <a:pt x="86" y="0"/>
                  <a:pt x="117" y="0"/>
                </a:cubicBezTo>
                <a:cubicBezTo>
                  <a:pt x="150" y="0"/>
                  <a:pt x="183" y="13"/>
                  <a:pt x="207" y="37"/>
                </a:cubicBezTo>
                <a:cubicBezTo>
                  <a:pt x="256" y="86"/>
                  <a:pt x="258" y="163"/>
                  <a:pt x="211" y="210"/>
                </a:cubicBezTo>
                <a:cubicBezTo>
                  <a:pt x="200" y="221"/>
                  <a:pt x="184" y="228"/>
                  <a:pt x="167" y="228"/>
                </a:cubicBezTo>
                <a:close/>
                <a:moveTo>
                  <a:pt x="72" y="149"/>
                </a:moveTo>
                <a:cubicBezTo>
                  <a:pt x="77" y="149"/>
                  <a:pt x="81" y="152"/>
                  <a:pt x="87" y="157"/>
                </a:cubicBezTo>
                <a:cubicBezTo>
                  <a:pt x="131" y="201"/>
                  <a:pt x="131" y="201"/>
                  <a:pt x="131" y="201"/>
                </a:cubicBezTo>
                <a:cubicBezTo>
                  <a:pt x="141" y="211"/>
                  <a:pt x="153" y="216"/>
                  <a:pt x="167" y="216"/>
                </a:cubicBezTo>
                <a:cubicBezTo>
                  <a:pt x="181" y="216"/>
                  <a:pt x="193" y="211"/>
                  <a:pt x="203" y="201"/>
                </a:cubicBezTo>
                <a:cubicBezTo>
                  <a:pt x="245" y="160"/>
                  <a:pt x="243" y="90"/>
                  <a:pt x="199" y="46"/>
                </a:cubicBezTo>
                <a:cubicBezTo>
                  <a:pt x="177" y="24"/>
                  <a:pt x="147" y="12"/>
                  <a:pt x="117" y="12"/>
                </a:cubicBezTo>
                <a:cubicBezTo>
                  <a:pt x="89" y="12"/>
                  <a:pt x="63" y="22"/>
                  <a:pt x="43" y="42"/>
                </a:cubicBezTo>
                <a:cubicBezTo>
                  <a:pt x="23" y="62"/>
                  <a:pt x="12" y="91"/>
                  <a:pt x="13" y="121"/>
                </a:cubicBezTo>
                <a:cubicBezTo>
                  <a:pt x="14" y="151"/>
                  <a:pt x="26" y="181"/>
                  <a:pt x="47" y="201"/>
                </a:cubicBezTo>
                <a:cubicBezTo>
                  <a:pt x="53" y="207"/>
                  <a:pt x="61" y="207"/>
                  <a:pt x="67" y="201"/>
                </a:cubicBezTo>
                <a:cubicBezTo>
                  <a:pt x="72" y="196"/>
                  <a:pt x="72" y="187"/>
                  <a:pt x="67" y="182"/>
                </a:cubicBezTo>
                <a:cubicBezTo>
                  <a:pt x="56" y="171"/>
                  <a:pt x="57" y="159"/>
                  <a:pt x="63" y="153"/>
                </a:cubicBezTo>
                <a:cubicBezTo>
                  <a:pt x="66" y="150"/>
                  <a:pt x="69" y="149"/>
                  <a:pt x="72" y="1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7385" y="1804832"/>
            <a:ext cx="79557" cy="80315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7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7 w 44"/>
              <a:gd name="T11" fmla="*/ 6 h 44"/>
              <a:gd name="T12" fmla="*/ 44 w 44"/>
              <a:gd name="T13" fmla="*/ 22 h 44"/>
              <a:gd name="T14" fmla="*/ 37 w 44"/>
              <a:gd name="T15" fmla="*/ 37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0" y="41"/>
                  <a:pt x="6" y="37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0"/>
                  <a:pt x="6" y="6"/>
                </a:cubicBezTo>
                <a:cubicBezTo>
                  <a:pt x="10" y="2"/>
                  <a:pt x="16" y="0"/>
                  <a:pt x="22" y="0"/>
                </a:cubicBezTo>
                <a:cubicBezTo>
                  <a:pt x="28" y="0"/>
                  <a:pt x="33" y="2"/>
                  <a:pt x="37" y="6"/>
                </a:cubicBezTo>
                <a:cubicBezTo>
                  <a:pt x="42" y="10"/>
                  <a:pt x="44" y="16"/>
                  <a:pt x="44" y="22"/>
                </a:cubicBezTo>
                <a:cubicBezTo>
                  <a:pt x="44" y="28"/>
                  <a:pt x="42" y="33"/>
                  <a:pt x="37" y="37"/>
                </a:cubicBezTo>
                <a:cubicBezTo>
                  <a:pt x="33" y="41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4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4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4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1939" y="1903332"/>
            <a:ext cx="70465" cy="65162"/>
          </a:xfrm>
          <a:custGeom>
            <a:avLst/>
            <a:gdLst>
              <a:gd name="T0" fmla="*/ 20 w 39"/>
              <a:gd name="T1" fmla="*/ 36 h 36"/>
              <a:gd name="T2" fmla="*/ 7 w 39"/>
              <a:gd name="T3" fmla="*/ 30 h 36"/>
              <a:gd name="T4" fmla="*/ 7 w 39"/>
              <a:gd name="T5" fmla="*/ 5 h 36"/>
              <a:gd name="T6" fmla="*/ 20 w 39"/>
              <a:gd name="T7" fmla="*/ 0 h 36"/>
              <a:gd name="T8" fmla="*/ 32 w 39"/>
              <a:gd name="T9" fmla="*/ 5 h 36"/>
              <a:gd name="T10" fmla="*/ 32 w 39"/>
              <a:gd name="T11" fmla="*/ 30 h 36"/>
              <a:gd name="T12" fmla="*/ 20 w 39"/>
              <a:gd name="T13" fmla="*/ 36 h 36"/>
              <a:gd name="T14" fmla="*/ 20 w 39"/>
              <a:gd name="T15" fmla="*/ 12 h 36"/>
              <a:gd name="T16" fmla="*/ 15 w 39"/>
              <a:gd name="T17" fmla="*/ 13 h 36"/>
              <a:gd name="T18" fmla="*/ 15 w 39"/>
              <a:gd name="T19" fmla="*/ 22 h 36"/>
              <a:gd name="T20" fmla="*/ 24 w 39"/>
              <a:gd name="T21" fmla="*/ 22 h 36"/>
              <a:gd name="T22" fmla="*/ 24 w 39"/>
              <a:gd name="T23" fmla="*/ 13 h 36"/>
              <a:gd name="T24" fmla="*/ 20 w 39"/>
              <a:gd name="T25" fmla="*/ 1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36">
                <a:moveTo>
                  <a:pt x="20" y="36"/>
                </a:moveTo>
                <a:cubicBezTo>
                  <a:pt x="15" y="36"/>
                  <a:pt x="10" y="34"/>
                  <a:pt x="7" y="30"/>
                </a:cubicBezTo>
                <a:cubicBezTo>
                  <a:pt x="0" y="23"/>
                  <a:pt x="0" y="12"/>
                  <a:pt x="7" y="5"/>
                </a:cubicBezTo>
                <a:cubicBezTo>
                  <a:pt x="10" y="1"/>
                  <a:pt x="15" y="0"/>
                  <a:pt x="20" y="0"/>
                </a:cubicBezTo>
                <a:cubicBezTo>
                  <a:pt x="24" y="0"/>
                  <a:pt x="29" y="1"/>
                  <a:pt x="32" y="5"/>
                </a:cubicBezTo>
                <a:cubicBezTo>
                  <a:pt x="39" y="12"/>
                  <a:pt x="39" y="23"/>
                  <a:pt x="32" y="30"/>
                </a:cubicBezTo>
                <a:cubicBezTo>
                  <a:pt x="29" y="34"/>
                  <a:pt x="24" y="36"/>
                  <a:pt x="20" y="36"/>
                </a:cubicBezTo>
                <a:close/>
                <a:moveTo>
                  <a:pt x="20" y="12"/>
                </a:moveTo>
                <a:cubicBezTo>
                  <a:pt x="18" y="12"/>
                  <a:pt x="17" y="12"/>
                  <a:pt x="15" y="13"/>
                </a:cubicBezTo>
                <a:cubicBezTo>
                  <a:pt x="13" y="16"/>
                  <a:pt x="13" y="20"/>
                  <a:pt x="15" y="22"/>
                </a:cubicBezTo>
                <a:cubicBezTo>
                  <a:pt x="18" y="24"/>
                  <a:pt x="22" y="24"/>
                  <a:pt x="24" y="22"/>
                </a:cubicBezTo>
                <a:cubicBezTo>
                  <a:pt x="26" y="20"/>
                  <a:pt x="26" y="16"/>
                  <a:pt x="24" y="13"/>
                </a:cubicBezTo>
                <a:cubicBezTo>
                  <a:pt x="23" y="12"/>
                  <a:pt x="21" y="12"/>
                  <a:pt x="20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9808" y="1979101"/>
            <a:ext cx="94711" cy="94712"/>
          </a:xfrm>
          <a:custGeom>
            <a:avLst/>
            <a:gdLst>
              <a:gd name="T0" fmla="*/ 26 w 52"/>
              <a:gd name="T1" fmla="*/ 52 h 52"/>
              <a:gd name="T2" fmla="*/ 7 w 52"/>
              <a:gd name="T3" fmla="*/ 44 h 52"/>
              <a:gd name="T4" fmla="*/ 0 w 52"/>
              <a:gd name="T5" fmla="*/ 26 h 52"/>
              <a:gd name="T6" fmla="*/ 7 w 52"/>
              <a:gd name="T7" fmla="*/ 7 h 52"/>
              <a:gd name="T8" fmla="*/ 26 w 52"/>
              <a:gd name="T9" fmla="*/ 0 h 52"/>
              <a:gd name="T10" fmla="*/ 44 w 52"/>
              <a:gd name="T11" fmla="*/ 7 h 52"/>
              <a:gd name="T12" fmla="*/ 52 w 52"/>
              <a:gd name="T13" fmla="*/ 26 h 52"/>
              <a:gd name="T14" fmla="*/ 44 w 52"/>
              <a:gd name="T15" fmla="*/ 44 h 52"/>
              <a:gd name="T16" fmla="*/ 26 w 52"/>
              <a:gd name="T17" fmla="*/ 52 h 52"/>
              <a:gd name="T18" fmla="*/ 26 w 52"/>
              <a:gd name="T19" fmla="*/ 12 h 52"/>
              <a:gd name="T20" fmla="*/ 16 w 52"/>
              <a:gd name="T21" fmla="*/ 16 h 52"/>
              <a:gd name="T22" fmla="*/ 12 w 52"/>
              <a:gd name="T23" fmla="*/ 26 h 52"/>
              <a:gd name="T24" fmla="*/ 16 w 52"/>
              <a:gd name="T25" fmla="*/ 35 h 52"/>
              <a:gd name="T26" fmla="*/ 36 w 52"/>
              <a:gd name="T27" fmla="*/ 35 h 52"/>
              <a:gd name="T28" fmla="*/ 40 w 52"/>
              <a:gd name="T29" fmla="*/ 26 h 52"/>
              <a:gd name="T30" fmla="*/ 36 w 52"/>
              <a:gd name="T31" fmla="*/ 16 h 52"/>
              <a:gd name="T32" fmla="*/ 26 w 52"/>
              <a:gd name="T33" fmla="*/ 1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9" y="52"/>
                  <a:pt x="12" y="49"/>
                  <a:pt x="7" y="44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9"/>
                  <a:pt x="3" y="12"/>
                  <a:pt x="7" y="7"/>
                </a:cubicBezTo>
                <a:cubicBezTo>
                  <a:pt x="12" y="2"/>
                  <a:pt x="19" y="0"/>
                  <a:pt x="26" y="0"/>
                </a:cubicBezTo>
                <a:cubicBezTo>
                  <a:pt x="33" y="0"/>
                  <a:pt x="39" y="2"/>
                  <a:pt x="44" y="7"/>
                </a:cubicBezTo>
                <a:cubicBezTo>
                  <a:pt x="49" y="12"/>
                  <a:pt x="52" y="19"/>
                  <a:pt x="52" y="26"/>
                </a:cubicBezTo>
                <a:cubicBezTo>
                  <a:pt x="52" y="32"/>
                  <a:pt x="49" y="39"/>
                  <a:pt x="44" y="44"/>
                </a:cubicBezTo>
                <a:cubicBezTo>
                  <a:pt x="39" y="49"/>
                  <a:pt x="33" y="52"/>
                  <a:pt x="26" y="52"/>
                </a:cubicBezTo>
                <a:close/>
                <a:moveTo>
                  <a:pt x="26" y="12"/>
                </a:moveTo>
                <a:cubicBezTo>
                  <a:pt x="22" y="12"/>
                  <a:pt x="19" y="13"/>
                  <a:pt x="16" y="16"/>
                </a:cubicBezTo>
                <a:cubicBezTo>
                  <a:pt x="13" y="18"/>
                  <a:pt x="12" y="22"/>
                  <a:pt x="12" y="26"/>
                </a:cubicBezTo>
                <a:cubicBezTo>
                  <a:pt x="12" y="29"/>
                  <a:pt x="13" y="33"/>
                  <a:pt x="16" y="35"/>
                </a:cubicBezTo>
                <a:cubicBezTo>
                  <a:pt x="21" y="41"/>
                  <a:pt x="30" y="41"/>
                  <a:pt x="36" y="35"/>
                </a:cubicBezTo>
                <a:cubicBezTo>
                  <a:pt x="38" y="33"/>
                  <a:pt x="40" y="29"/>
                  <a:pt x="40" y="26"/>
                </a:cubicBezTo>
                <a:cubicBezTo>
                  <a:pt x="40" y="22"/>
                  <a:pt x="38" y="18"/>
                  <a:pt x="36" y="16"/>
                </a:cubicBezTo>
                <a:cubicBezTo>
                  <a:pt x="33" y="13"/>
                  <a:pt x="30" y="12"/>
                  <a:pt x="26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2974" y="1785132"/>
            <a:ext cx="79557" cy="79558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8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8 w 44"/>
              <a:gd name="T11" fmla="*/ 6 h 44"/>
              <a:gd name="T12" fmla="*/ 44 w 44"/>
              <a:gd name="T13" fmla="*/ 22 h 44"/>
              <a:gd name="T14" fmla="*/ 38 w 44"/>
              <a:gd name="T15" fmla="*/ 38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1" y="42"/>
                  <a:pt x="6" y="38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1"/>
                  <a:pt x="6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8" y="0"/>
                  <a:pt x="33" y="2"/>
                  <a:pt x="38" y="6"/>
                </a:cubicBezTo>
                <a:cubicBezTo>
                  <a:pt x="42" y="11"/>
                  <a:pt x="44" y="16"/>
                  <a:pt x="44" y="22"/>
                </a:cubicBezTo>
                <a:cubicBezTo>
                  <a:pt x="44" y="28"/>
                  <a:pt x="42" y="33"/>
                  <a:pt x="38" y="38"/>
                </a:cubicBezTo>
                <a:cubicBezTo>
                  <a:pt x="33" y="42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5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5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5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65872" y="2752739"/>
            <a:ext cx="400024" cy="39870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/>
          <p:nvPr/>
        </p:nvSpPr>
        <p:spPr bwMode="auto">
          <a:xfrm>
            <a:off x="3028258" y="2814790"/>
            <a:ext cx="93735" cy="93735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240284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304514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/>
          <p:nvPr/>
        </p:nvSpPr>
        <p:spPr bwMode="auto">
          <a:xfrm>
            <a:off x="435324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5643978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501046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370078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45588" y="4593163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3462795" y="2550448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4784558" y="1810496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2152100" y="3545441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602665" y="3496581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6602665" y="3930937"/>
            <a:ext cx="4058706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688669" y="2673180"/>
            <a:ext cx="66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737022" y="4693766"/>
            <a:ext cx="62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22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chemeClr val="accent1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rgbClr val="044622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rgbClr val="044622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rgbClr val="1F2B37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87104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87104" y="23476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7104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87104" y="533004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22604" y="242023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52650" y="538509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82071" y="1438751"/>
            <a:ext cx="9811630" cy="116257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grpSp>
        <p:nvGrpSpPr>
          <p:cNvPr id="2" name="Group 1"/>
          <p:cNvGrpSpPr/>
          <p:nvPr/>
        </p:nvGrpSpPr>
        <p:grpSpPr>
          <a:xfrm>
            <a:off x="1553373" y="2948783"/>
            <a:ext cx="284798" cy="284798"/>
            <a:chOff x="806479" y="2823839"/>
            <a:chExt cx="262890" cy="262890"/>
          </a:xfrm>
        </p:grpSpPr>
        <p:sp>
          <p:nvSpPr>
            <p:cNvPr id="41" name="Oval 40"/>
            <p:cNvSpPr/>
            <p:nvPr/>
          </p:nvSpPr>
          <p:spPr>
            <a:xfrm>
              <a:off x="806479" y="2823839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862797" y="2886501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>
                <a:latin typeface="PT Sans" panose="020B05030202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53373" y="3550183"/>
            <a:ext cx="284798" cy="284798"/>
            <a:chOff x="806479" y="3291475"/>
            <a:chExt cx="262890" cy="262890"/>
          </a:xfrm>
        </p:grpSpPr>
        <p:sp>
          <p:nvSpPr>
            <p:cNvPr id="43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 dirty="0"/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22" name="TextBox 61"/>
          <p:cNvSpPr txBox="1"/>
          <p:nvPr/>
        </p:nvSpPr>
        <p:spPr>
          <a:xfrm>
            <a:off x="1589194" y="1693300"/>
            <a:ext cx="3833566" cy="473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1"/>
          <p:cNvSpPr txBox="1"/>
          <p:nvPr/>
        </p:nvSpPr>
        <p:spPr>
          <a:xfrm>
            <a:off x="1899182" y="294878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TextBox 61"/>
          <p:cNvSpPr txBox="1"/>
          <p:nvPr/>
        </p:nvSpPr>
        <p:spPr>
          <a:xfrm>
            <a:off x="1870706" y="3543879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1084543" y="5445302"/>
            <a:ext cx="10009158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r>
              <a:rPr lang="zh-CN" altLang="en-US" sz="1200" dirty="0"/>
              <a:t> </a:t>
            </a:r>
            <a:endParaRPr lang="en-US" altLang="zh-CN" sz="1200" dirty="0"/>
          </a:p>
        </p:txBody>
      </p:sp>
      <p:grpSp>
        <p:nvGrpSpPr>
          <p:cNvPr id="28" name="Group 4"/>
          <p:cNvGrpSpPr/>
          <p:nvPr/>
        </p:nvGrpSpPr>
        <p:grpSpPr>
          <a:xfrm>
            <a:off x="1553373" y="4144457"/>
            <a:ext cx="284798" cy="284798"/>
            <a:chOff x="806479" y="3291475"/>
            <a:chExt cx="262890" cy="262890"/>
          </a:xfrm>
        </p:grpSpPr>
        <p:sp>
          <p:nvSpPr>
            <p:cNvPr id="29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30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31" name="TextBox 61"/>
          <p:cNvSpPr txBox="1"/>
          <p:nvPr/>
        </p:nvSpPr>
        <p:spPr>
          <a:xfrm>
            <a:off x="1870706" y="413815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9040" y="2021313"/>
            <a:ext cx="4479860" cy="2593603"/>
            <a:chOff x="6489040" y="2021313"/>
            <a:chExt cx="4479860" cy="25936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040" y="2021313"/>
              <a:ext cx="4479860" cy="259360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72" r="12735"/>
            <a:stretch>
              <a:fillRect/>
            </a:stretch>
          </p:blipFill>
          <p:spPr>
            <a:xfrm>
              <a:off x="7044139" y="2188264"/>
              <a:ext cx="3366492" cy="2096783"/>
            </a:xfrm>
            <a:custGeom>
              <a:avLst/>
              <a:gdLst>
                <a:gd name="connsiteX0" fmla="*/ 0 w 3366492"/>
                <a:gd name="connsiteY0" fmla="*/ 0 h 2096783"/>
                <a:gd name="connsiteX1" fmla="*/ 3366492 w 3366492"/>
                <a:gd name="connsiteY1" fmla="*/ 0 h 2096783"/>
                <a:gd name="connsiteX2" fmla="*/ 3366492 w 3366492"/>
                <a:gd name="connsiteY2" fmla="*/ 2096783 h 2096783"/>
                <a:gd name="connsiteX3" fmla="*/ 0 w 3366492"/>
                <a:gd name="connsiteY3" fmla="*/ 2096783 h 209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6492" h="2096783">
                  <a:moveTo>
                    <a:pt x="0" y="0"/>
                  </a:moveTo>
                  <a:lnTo>
                    <a:pt x="3366492" y="0"/>
                  </a:lnTo>
                  <a:lnTo>
                    <a:pt x="3366492" y="2096783"/>
                  </a:lnTo>
                  <a:lnTo>
                    <a:pt x="0" y="2096783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9306545" y="4406014"/>
            <a:ext cx="835637" cy="1089501"/>
          </a:xfrm>
          <a:custGeom>
            <a:avLst/>
            <a:gdLst>
              <a:gd name="T0" fmla="*/ 37 w 85"/>
              <a:gd name="T1" fmla="*/ 95 h 111"/>
              <a:gd name="T2" fmla="*/ 69 w 85"/>
              <a:gd name="T3" fmla="*/ 104 h 111"/>
              <a:gd name="T4" fmla="*/ 79 w 85"/>
              <a:gd name="T5" fmla="*/ 72 h 111"/>
              <a:gd name="T6" fmla="*/ 48 w 85"/>
              <a:gd name="T7" fmla="*/ 16 h 111"/>
              <a:gd name="T8" fmla="*/ 15 w 85"/>
              <a:gd name="T9" fmla="*/ 7 h 111"/>
              <a:gd name="T10" fmla="*/ 6 w 85"/>
              <a:gd name="T11" fmla="*/ 39 h 111"/>
              <a:gd name="T12" fmla="*/ 3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37" y="95"/>
                </a:moveTo>
                <a:cubicBezTo>
                  <a:pt x="43" y="107"/>
                  <a:pt x="58" y="111"/>
                  <a:pt x="69" y="104"/>
                </a:cubicBezTo>
                <a:cubicBezTo>
                  <a:pt x="81" y="98"/>
                  <a:pt x="85" y="84"/>
                  <a:pt x="79" y="72"/>
                </a:cubicBezTo>
                <a:cubicBezTo>
                  <a:pt x="48" y="16"/>
                  <a:pt x="48" y="16"/>
                  <a:pt x="48" y="16"/>
                </a:cubicBezTo>
                <a:cubicBezTo>
                  <a:pt x="41" y="5"/>
                  <a:pt x="27" y="0"/>
                  <a:pt x="15" y="7"/>
                </a:cubicBezTo>
                <a:cubicBezTo>
                  <a:pt x="4" y="13"/>
                  <a:pt x="0" y="28"/>
                  <a:pt x="6" y="39"/>
                </a:cubicBezTo>
                <a:lnTo>
                  <a:pt x="3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7480132" y="4406014"/>
            <a:ext cx="833874" cy="1089501"/>
          </a:xfrm>
          <a:custGeom>
            <a:avLst/>
            <a:gdLst>
              <a:gd name="T0" fmla="*/ 47 w 85"/>
              <a:gd name="T1" fmla="*/ 95 h 111"/>
              <a:gd name="T2" fmla="*/ 15 w 85"/>
              <a:gd name="T3" fmla="*/ 104 h 111"/>
              <a:gd name="T4" fmla="*/ 6 w 85"/>
              <a:gd name="T5" fmla="*/ 72 h 111"/>
              <a:gd name="T6" fmla="*/ 37 w 85"/>
              <a:gd name="T7" fmla="*/ 16 h 111"/>
              <a:gd name="T8" fmla="*/ 69 w 85"/>
              <a:gd name="T9" fmla="*/ 7 h 111"/>
              <a:gd name="T10" fmla="*/ 78 w 85"/>
              <a:gd name="T11" fmla="*/ 39 h 111"/>
              <a:gd name="T12" fmla="*/ 4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47" y="95"/>
                </a:moveTo>
                <a:cubicBezTo>
                  <a:pt x="41" y="107"/>
                  <a:pt x="27" y="111"/>
                  <a:pt x="15" y="104"/>
                </a:cubicBezTo>
                <a:cubicBezTo>
                  <a:pt x="4" y="98"/>
                  <a:pt x="0" y="84"/>
                  <a:pt x="6" y="72"/>
                </a:cubicBezTo>
                <a:cubicBezTo>
                  <a:pt x="37" y="16"/>
                  <a:pt x="37" y="16"/>
                  <a:pt x="37" y="16"/>
                </a:cubicBezTo>
                <a:cubicBezTo>
                  <a:pt x="43" y="5"/>
                  <a:pt x="58" y="0"/>
                  <a:pt x="69" y="7"/>
                </a:cubicBezTo>
                <a:cubicBezTo>
                  <a:pt x="81" y="13"/>
                  <a:pt x="85" y="28"/>
                  <a:pt x="78" y="39"/>
                </a:cubicBezTo>
                <a:lnTo>
                  <a:pt x="4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5142" y="1803905"/>
            <a:ext cx="3289658" cy="328965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38309" y="2167072"/>
            <a:ext cx="2573902" cy="2572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13329" y="2442092"/>
            <a:ext cx="2013285" cy="201328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5221" y="2903984"/>
            <a:ext cx="1089501" cy="108950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30848" y="3159610"/>
            <a:ext cx="580010" cy="57824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850760" y="2010169"/>
            <a:ext cx="2043255" cy="1512608"/>
          </a:xfrm>
          <a:custGeom>
            <a:avLst/>
            <a:gdLst>
              <a:gd name="T0" fmla="*/ 23 w 208"/>
              <a:gd name="T1" fmla="*/ 32 h 154"/>
              <a:gd name="T2" fmla="*/ 5 w 208"/>
              <a:gd name="T3" fmla="*/ 39 h 154"/>
              <a:gd name="T4" fmla="*/ 0 w 208"/>
              <a:gd name="T5" fmla="*/ 35 h 154"/>
              <a:gd name="T6" fmla="*/ 22 w 208"/>
              <a:gd name="T7" fmla="*/ 23 h 154"/>
              <a:gd name="T8" fmla="*/ 24 w 208"/>
              <a:gd name="T9" fmla="*/ 0 h 154"/>
              <a:gd name="T10" fmla="*/ 29 w 208"/>
              <a:gd name="T11" fmla="*/ 3 h 154"/>
              <a:gd name="T12" fmla="*/ 32 w 208"/>
              <a:gd name="T13" fmla="*/ 20 h 154"/>
              <a:gd name="T14" fmla="*/ 34 w 208"/>
              <a:gd name="T15" fmla="*/ 4 h 154"/>
              <a:gd name="T16" fmla="*/ 39 w 208"/>
              <a:gd name="T17" fmla="*/ 7 h 154"/>
              <a:gd name="T18" fmla="*/ 48 w 208"/>
              <a:gd name="T19" fmla="*/ 33 h 154"/>
              <a:gd name="T20" fmla="*/ 168 w 208"/>
              <a:gd name="T21" fmla="*/ 116 h 154"/>
              <a:gd name="T22" fmla="*/ 177 w 208"/>
              <a:gd name="T23" fmla="*/ 102 h 154"/>
              <a:gd name="T24" fmla="*/ 208 w 208"/>
              <a:gd name="T25" fmla="*/ 154 h 154"/>
              <a:gd name="T26" fmla="*/ 150 w 208"/>
              <a:gd name="T27" fmla="*/ 143 h 154"/>
              <a:gd name="T28" fmla="*/ 161 w 208"/>
              <a:gd name="T29" fmla="*/ 127 h 154"/>
              <a:gd name="T30" fmla="*/ 41 w 208"/>
              <a:gd name="T31" fmla="*/ 45 h 154"/>
              <a:gd name="T32" fmla="*/ 14 w 208"/>
              <a:gd name="T33" fmla="*/ 47 h 154"/>
              <a:gd name="T34" fmla="*/ 8 w 208"/>
              <a:gd name="T35" fmla="*/ 43 h 154"/>
              <a:gd name="T36" fmla="*/ 23 w 208"/>
              <a:gd name="T37" fmla="*/ 3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" h="154">
                <a:moveTo>
                  <a:pt x="23" y="32"/>
                </a:moveTo>
                <a:cubicBezTo>
                  <a:pt x="5" y="39"/>
                  <a:pt x="5" y="39"/>
                  <a:pt x="5" y="39"/>
                </a:cubicBezTo>
                <a:cubicBezTo>
                  <a:pt x="5" y="39"/>
                  <a:pt x="2" y="37"/>
                  <a:pt x="0" y="35"/>
                </a:cubicBezTo>
                <a:cubicBezTo>
                  <a:pt x="22" y="23"/>
                  <a:pt x="22" y="23"/>
                  <a:pt x="22" y="2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8" y="2"/>
                  <a:pt x="29" y="3"/>
                </a:cubicBezTo>
                <a:cubicBezTo>
                  <a:pt x="32" y="20"/>
                  <a:pt x="32" y="20"/>
                  <a:pt x="32" y="20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8" y="5"/>
                  <a:pt x="39" y="7"/>
                </a:cubicBezTo>
                <a:cubicBezTo>
                  <a:pt x="44" y="14"/>
                  <a:pt x="48" y="24"/>
                  <a:pt x="48" y="33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208" y="154"/>
                  <a:pt x="208" y="154"/>
                  <a:pt x="208" y="154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41" y="45"/>
                  <a:pt x="41" y="45"/>
                  <a:pt x="41" y="45"/>
                </a:cubicBezTo>
                <a:cubicBezTo>
                  <a:pt x="33" y="47"/>
                  <a:pt x="23" y="49"/>
                  <a:pt x="14" y="47"/>
                </a:cubicBezTo>
                <a:cubicBezTo>
                  <a:pt x="12" y="47"/>
                  <a:pt x="8" y="43"/>
                  <a:pt x="8" y="43"/>
                </a:cubicBezTo>
                <a:lnTo>
                  <a:pt x="23" y="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1878935" y="1753502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549633" y="160630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62531" y="1967537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1878935" y="2792564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549633" y="2645366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662531" y="3006600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1878935" y="393652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549633" y="378932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662531" y="415056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1878935" y="4953656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549633" y="4806457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662531" y="5167692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647" r="4753"/>
          <a:stretch>
            <a:fillRect/>
          </a:stretch>
        </p:blipFill>
        <p:spPr>
          <a:xfrm>
            <a:off x="1448135" y="1939812"/>
            <a:ext cx="3397873" cy="302896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>
            <a:off x="57470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16"/>
          <p:cNvSpPr>
            <a:spLocks noEditPoints="1"/>
          </p:cNvSpPr>
          <p:nvPr/>
        </p:nvSpPr>
        <p:spPr bwMode="auto">
          <a:xfrm>
            <a:off x="6299681" y="3849569"/>
            <a:ext cx="281847" cy="202453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6" name="Freeform 53"/>
          <p:cNvSpPr/>
          <p:nvPr/>
        </p:nvSpPr>
        <p:spPr bwMode="auto">
          <a:xfrm>
            <a:off x="9836166" y="3829720"/>
            <a:ext cx="240166" cy="242151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197901" y="3806895"/>
            <a:ext cx="184591" cy="287801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8" name="Rectangle 57"/>
          <p:cNvSpPr/>
          <p:nvPr/>
        </p:nvSpPr>
        <p:spPr>
          <a:xfrm>
            <a:off x="1448132" y="4968778"/>
            <a:ext cx="3397875" cy="521206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sp>
        <p:nvSpPr>
          <p:cNvPr id="21" name="Text Placeholder 2"/>
          <p:cNvSpPr txBox="1"/>
          <p:nvPr/>
        </p:nvSpPr>
        <p:spPr>
          <a:xfrm>
            <a:off x="5635265" y="197690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5635265" y="2434595"/>
            <a:ext cx="521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标题数字等都可以通过点击和重新输入进行更改，顶部“开始”面板中可以对字体、字号、颜色、行距等进行修改幸运日素材 淘宝店：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https://shop145643496.taobao.com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23" name="Text Placeholder 2"/>
          <p:cNvSpPr txBox="1"/>
          <p:nvPr/>
        </p:nvSpPr>
        <p:spPr>
          <a:xfrm>
            <a:off x="56352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57772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5" name="Straight Connector 11"/>
          <p:cNvCxnSpPr/>
          <p:nvPr/>
        </p:nvCxnSpPr>
        <p:spPr>
          <a:xfrm>
            <a:off x="75758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/>
          <p:nvPr/>
        </p:nvSpPr>
        <p:spPr>
          <a:xfrm>
            <a:off x="74640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76060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8" name="Straight Connector 11"/>
          <p:cNvCxnSpPr/>
          <p:nvPr/>
        </p:nvCxnSpPr>
        <p:spPr>
          <a:xfrm>
            <a:off x="9262702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 txBox="1"/>
          <p:nvPr/>
        </p:nvSpPr>
        <p:spPr>
          <a:xfrm>
            <a:off x="9150911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Box 37"/>
          <p:cNvSpPr txBox="1"/>
          <p:nvPr/>
        </p:nvSpPr>
        <p:spPr>
          <a:xfrm>
            <a:off x="9292865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 rot="16200000" flipH="1">
            <a:off x="6584874" y="1554481"/>
            <a:ext cx="1993782" cy="1993781"/>
          </a:xfrm>
          <a:custGeom>
            <a:avLst/>
            <a:gdLst>
              <a:gd name="connsiteX0" fmla="*/ 0 w 1701029"/>
              <a:gd name="connsiteY0" fmla="*/ 1701028 h 1701028"/>
              <a:gd name="connsiteX1" fmla="*/ 591471 w 1701029"/>
              <a:gd name="connsiteY1" fmla="*/ 1701028 h 1701028"/>
              <a:gd name="connsiteX2" fmla="*/ 599788 w 1701029"/>
              <a:gd name="connsiteY2" fmla="*/ 1604677 h 1701028"/>
              <a:gd name="connsiteX3" fmla="*/ 636580 w 1701029"/>
              <a:gd name="connsiteY3" fmla="*/ 1465242 h 1701028"/>
              <a:gd name="connsiteX4" fmla="*/ 770912 w 1701029"/>
              <a:gd name="connsiteY4" fmla="*/ 1217700 h 1701028"/>
              <a:gd name="connsiteX5" fmla="*/ 985253 w 1701029"/>
              <a:gd name="connsiteY5" fmla="*/ 1041103 h 1701028"/>
              <a:gd name="connsiteX6" fmla="*/ 1263737 w 1701029"/>
              <a:gd name="connsiteY6" fmla="*/ 973931 h 1701028"/>
              <a:gd name="connsiteX7" fmla="*/ 1668258 w 1701029"/>
              <a:gd name="connsiteY7" fmla="*/ 1129407 h 1701028"/>
              <a:gd name="connsiteX8" fmla="*/ 1701029 w 1701029"/>
              <a:gd name="connsiteY8" fmla="*/ 1158547 h 1701028"/>
              <a:gd name="connsiteX9" fmla="*/ 1701029 w 1701029"/>
              <a:gd name="connsiteY9" fmla="*/ 0 h 1701028"/>
              <a:gd name="connsiteX10" fmla="*/ 1567916 w 1701029"/>
              <a:gd name="connsiteY10" fmla="*/ 6722 h 1701028"/>
              <a:gd name="connsiteX11" fmla="*/ 6721 w 1701029"/>
              <a:gd name="connsiteY11" fmla="*/ 1567917 h 1701028"/>
              <a:gd name="connsiteX12" fmla="*/ 0 w 1701029"/>
              <a:gd name="connsiteY12" fmla="*/ 1701028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8">
                <a:moveTo>
                  <a:pt x="0" y="1701028"/>
                </a:moveTo>
                <a:lnTo>
                  <a:pt x="591471" y="1701028"/>
                </a:lnTo>
                <a:lnTo>
                  <a:pt x="599788" y="1604677"/>
                </a:lnTo>
                <a:cubicBezTo>
                  <a:pt x="607964" y="1557759"/>
                  <a:pt x="620228" y="1511281"/>
                  <a:pt x="636580" y="1465242"/>
                </a:cubicBezTo>
                <a:cubicBezTo>
                  <a:pt x="669284" y="1373175"/>
                  <a:pt x="714057" y="1290657"/>
                  <a:pt x="770912" y="1217700"/>
                </a:cubicBezTo>
                <a:cubicBezTo>
                  <a:pt x="827765" y="1144754"/>
                  <a:pt x="899209" y="1085876"/>
                  <a:pt x="985253" y="1041103"/>
                </a:cubicBezTo>
                <a:cubicBezTo>
                  <a:pt x="1071285" y="996317"/>
                  <a:pt x="1164109" y="973931"/>
                  <a:pt x="1263737" y="973931"/>
                </a:cubicBezTo>
                <a:cubicBezTo>
                  <a:pt x="1419709" y="973931"/>
                  <a:pt x="1554550" y="1025757"/>
                  <a:pt x="1668258" y="1129407"/>
                </a:cubicBezTo>
                <a:lnTo>
                  <a:pt x="1701029" y="1158547"/>
                </a:lnTo>
                <a:lnTo>
                  <a:pt x="1701029" y="0"/>
                </a:lnTo>
                <a:lnTo>
                  <a:pt x="1567916" y="6722"/>
                </a:lnTo>
                <a:cubicBezTo>
                  <a:pt x="744743" y="90320"/>
                  <a:pt x="90319" y="744743"/>
                  <a:pt x="6721" y="1567917"/>
                </a:cubicBezTo>
                <a:lnTo>
                  <a:pt x="0" y="170102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 flipH="1">
            <a:off x="8685831" y="1554482"/>
            <a:ext cx="1993782" cy="1993780"/>
          </a:xfrm>
          <a:custGeom>
            <a:avLst/>
            <a:gdLst>
              <a:gd name="connsiteX0" fmla="*/ 0 w 1701029"/>
              <a:gd name="connsiteY0" fmla="*/ 0 h 1701027"/>
              <a:gd name="connsiteX1" fmla="*/ 6721 w 1701029"/>
              <a:gd name="connsiteY1" fmla="*/ 133111 h 1701027"/>
              <a:gd name="connsiteX2" fmla="*/ 1567916 w 1701029"/>
              <a:gd name="connsiteY2" fmla="*/ 1694306 h 1701027"/>
              <a:gd name="connsiteX3" fmla="*/ 1701029 w 1701029"/>
              <a:gd name="connsiteY3" fmla="*/ 1701027 h 1701027"/>
              <a:gd name="connsiteX4" fmla="*/ 1701029 w 1701029"/>
              <a:gd name="connsiteY4" fmla="*/ 542485 h 1701027"/>
              <a:gd name="connsiteX5" fmla="*/ 1668258 w 1701029"/>
              <a:gd name="connsiteY5" fmla="*/ 571623 h 1701027"/>
              <a:gd name="connsiteX6" fmla="*/ 1263737 w 1701029"/>
              <a:gd name="connsiteY6" fmla="*/ 727099 h 1701027"/>
              <a:gd name="connsiteX7" fmla="*/ 985253 w 1701029"/>
              <a:gd name="connsiteY7" fmla="*/ 659927 h 1701027"/>
              <a:gd name="connsiteX8" fmla="*/ 770912 w 1701029"/>
              <a:gd name="connsiteY8" fmla="*/ 483331 h 1701027"/>
              <a:gd name="connsiteX9" fmla="*/ 636580 w 1701029"/>
              <a:gd name="connsiteY9" fmla="*/ 235788 h 1701027"/>
              <a:gd name="connsiteX10" fmla="*/ 599788 w 1701029"/>
              <a:gd name="connsiteY10" fmla="*/ 96356 h 1701027"/>
              <a:gd name="connsiteX11" fmla="*/ 591470 w 1701029"/>
              <a:gd name="connsiteY11" fmla="*/ 0 h 1701027"/>
              <a:gd name="connsiteX12" fmla="*/ 0 w 1701029"/>
              <a:gd name="connsiteY12" fmla="*/ 0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7">
                <a:moveTo>
                  <a:pt x="0" y="0"/>
                </a:moveTo>
                <a:lnTo>
                  <a:pt x="6721" y="133111"/>
                </a:lnTo>
                <a:cubicBezTo>
                  <a:pt x="90319" y="956285"/>
                  <a:pt x="744743" y="1610708"/>
                  <a:pt x="1567916" y="1694306"/>
                </a:cubicBezTo>
                <a:lnTo>
                  <a:pt x="1701029" y="1701027"/>
                </a:lnTo>
                <a:lnTo>
                  <a:pt x="1701029" y="542485"/>
                </a:lnTo>
                <a:lnTo>
                  <a:pt x="1668258" y="571623"/>
                </a:lnTo>
                <a:cubicBezTo>
                  <a:pt x="1554550" y="675274"/>
                  <a:pt x="1419709" y="727099"/>
                  <a:pt x="1263737" y="727099"/>
                </a:cubicBezTo>
                <a:cubicBezTo>
                  <a:pt x="1164109" y="727099"/>
                  <a:pt x="1071285" y="704712"/>
                  <a:pt x="985253" y="659927"/>
                </a:cubicBezTo>
                <a:cubicBezTo>
                  <a:pt x="899209" y="615153"/>
                  <a:pt x="827765" y="556277"/>
                  <a:pt x="770912" y="483331"/>
                </a:cubicBezTo>
                <a:cubicBezTo>
                  <a:pt x="714057" y="410372"/>
                  <a:pt x="669284" y="327855"/>
                  <a:pt x="636580" y="235788"/>
                </a:cubicBezTo>
                <a:cubicBezTo>
                  <a:pt x="620228" y="189749"/>
                  <a:pt x="607964" y="143272"/>
                  <a:pt x="599788" y="96356"/>
                </a:cubicBezTo>
                <a:lnTo>
                  <a:pt x="5914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 flipH="1">
            <a:off x="6584875" y="3655438"/>
            <a:ext cx="1993779" cy="1993781"/>
          </a:xfrm>
          <a:custGeom>
            <a:avLst/>
            <a:gdLst>
              <a:gd name="connsiteX0" fmla="*/ 0 w 1701026"/>
              <a:gd name="connsiteY0" fmla="*/ 0 h 1701028"/>
              <a:gd name="connsiteX1" fmla="*/ 0 w 1701026"/>
              <a:gd name="connsiteY1" fmla="*/ 1236031 h 1701028"/>
              <a:gd name="connsiteX2" fmla="*/ 7104 w 1701026"/>
              <a:gd name="connsiteY2" fmla="*/ 1241849 h 1701028"/>
              <a:gd name="connsiteX3" fmla="*/ 151256 w 1701026"/>
              <a:gd name="connsiteY3" fmla="*/ 1331668 h 1701028"/>
              <a:gd name="connsiteX4" fmla="*/ 313512 w 1701026"/>
              <a:gd name="connsiteY4" fmla="*/ 1382984 h 1701028"/>
              <a:gd name="connsiteX5" fmla="*/ 437289 w 1701026"/>
              <a:gd name="connsiteY5" fmla="*/ 1312038 h 1701028"/>
              <a:gd name="connsiteX6" fmla="*/ 533888 w 1701026"/>
              <a:gd name="connsiteY6" fmla="*/ 1349771 h 1701028"/>
              <a:gd name="connsiteX7" fmla="*/ 630487 w 1701026"/>
              <a:gd name="connsiteY7" fmla="*/ 1312038 h 1701028"/>
              <a:gd name="connsiteX8" fmla="*/ 752750 w 1701026"/>
              <a:gd name="connsiteY8" fmla="*/ 1379967 h 1701028"/>
              <a:gd name="connsiteX9" fmla="*/ 823696 w 1701026"/>
              <a:gd name="connsiteY9" fmla="*/ 1360338 h 1701028"/>
              <a:gd name="connsiteX10" fmla="*/ 930860 w 1701026"/>
              <a:gd name="connsiteY10" fmla="*/ 1407891 h 1701028"/>
              <a:gd name="connsiteX11" fmla="*/ 968594 w 1701026"/>
              <a:gd name="connsiteY11" fmla="*/ 1524864 h 1701028"/>
              <a:gd name="connsiteX12" fmla="*/ 1074256 w 1701026"/>
              <a:gd name="connsiteY12" fmla="*/ 1615429 h 1701028"/>
              <a:gd name="connsiteX13" fmla="*/ 1103690 w 1701026"/>
              <a:gd name="connsiteY13" fmla="*/ 1678447 h 1701028"/>
              <a:gd name="connsiteX14" fmla="*/ 1106934 w 1701026"/>
              <a:gd name="connsiteY14" fmla="*/ 1701028 h 1701028"/>
              <a:gd name="connsiteX15" fmla="*/ 1701026 w 1701026"/>
              <a:gd name="connsiteY15" fmla="*/ 1701028 h 1701028"/>
              <a:gd name="connsiteX16" fmla="*/ 1694305 w 1701026"/>
              <a:gd name="connsiteY16" fmla="*/ 1567917 h 1701028"/>
              <a:gd name="connsiteX17" fmla="*/ 133110 w 1701026"/>
              <a:gd name="connsiteY17" fmla="*/ 6722 h 1701028"/>
              <a:gd name="connsiteX18" fmla="*/ 0 w 1701026"/>
              <a:gd name="connsiteY18" fmla="*/ 0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8">
                <a:moveTo>
                  <a:pt x="0" y="0"/>
                </a:moveTo>
                <a:lnTo>
                  <a:pt x="0" y="1236031"/>
                </a:lnTo>
                <a:lnTo>
                  <a:pt x="7104" y="1241849"/>
                </a:lnTo>
                <a:cubicBezTo>
                  <a:pt x="45346" y="1271537"/>
                  <a:pt x="93397" y="1301472"/>
                  <a:pt x="151256" y="1331668"/>
                </a:cubicBezTo>
                <a:cubicBezTo>
                  <a:pt x="209117" y="1361852"/>
                  <a:pt x="263202" y="1378961"/>
                  <a:pt x="313512" y="1382984"/>
                </a:cubicBezTo>
                <a:cubicBezTo>
                  <a:pt x="341685" y="1335690"/>
                  <a:pt x="382944" y="1312038"/>
                  <a:pt x="437289" y="1312038"/>
                </a:cubicBezTo>
                <a:cubicBezTo>
                  <a:pt x="474514" y="1312038"/>
                  <a:pt x="506722" y="1324616"/>
                  <a:pt x="533888" y="1349771"/>
                </a:cubicBezTo>
                <a:cubicBezTo>
                  <a:pt x="561056" y="1324616"/>
                  <a:pt x="593263" y="1312038"/>
                  <a:pt x="630487" y="1312038"/>
                </a:cubicBezTo>
                <a:cubicBezTo>
                  <a:pt x="682821" y="1312038"/>
                  <a:pt x="723571" y="1334685"/>
                  <a:pt x="752750" y="1379967"/>
                </a:cubicBezTo>
                <a:cubicBezTo>
                  <a:pt x="775894" y="1366881"/>
                  <a:pt x="799546" y="1360338"/>
                  <a:pt x="823696" y="1360338"/>
                </a:cubicBezTo>
                <a:cubicBezTo>
                  <a:pt x="869983" y="1360338"/>
                  <a:pt x="905705" y="1376192"/>
                  <a:pt x="930860" y="1407891"/>
                </a:cubicBezTo>
                <a:cubicBezTo>
                  <a:pt x="956015" y="1439590"/>
                  <a:pt x="968594" y="1478577"/>
                  <a:pt x="968594" y="1524864"/>
                </a:cubicBezTo>
                <a:cubicBezTo>
                  <a:pt x="1012870" y="1544991"/>
                  <a:pt x="1048095" y="1575176"/>
                  <a:pt x="1074256" y="1615429"/>
                </a:cubicBezTo>
                <a:cubicBezTo>
                  <a:pt x="1087336" y="1635555"/>
                  <a:pt x="1097148" y="1656560"/>
                  <a:pt x="1103690" y="1678447"/>
                </a:cubicBezTo>
                <a:lnTo>
                  <a:pt x="1106934" y="1701028"/>
                </a:lnTo>
                <a:lnTo>
                  <a:pt x="1701026" y="1701028"/>
                </a:lnTo>
                <a:lnTo>
                  <a:pt x="1694305" y="1567917"/>
                </a:lnTo>
                <a:cubicBezTo>
                  <a:pt x="1610707" y="744743"/>
                  <a:pt x="956284" y="90320"/>
                  <a:pt x="133110" y="672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6200000" flipH="1">
            <a:off x="8685832" y="3655439"/>
            <a:ext cx="1993779" cy="1993780"/>
          </a:xfrm>
          <a:custGeom>
            <a:avLst/>
            <a:gdLst>
              <a:gd name="connsiteX0" fmla="*/ 0 w 1701026"/>
              <a:gd name="connsiteY0" fmla="*/ 464999 h 1701027"/>
              <a:gd name="connsiteX1" fmla="*/ 0 w 1701026"/>
              <a:gd name="connsiteY1" fmla="*/ 1701027 h 1701027"/>
              <a:gd name="connsiteX2" fmla="*/ 133110 w 1701026"/>
              <a:gd name="connsiteY2" fmla="*/ 1694306 h 1701027"/>
              <a:gd name="connsiteX3" fmla="*/ 1694305 w 1701026"/>
              <a:gd name="connsiteY3" fmla="*/ 133111 h 1701027"/>
              <a:gd name="connsiteX4" fmla="*/ 1701026 w 1701026"/>
              <a:gd name="connsiteY4" fmla="*/ 0 h 1701027"/>
              <a:gd name="connsiteX5" fmla="*/ 1106935 w 1701026"/>
              <a:gd name="connsiteY5" fmla="*/ 0 h 1701027"/>
              <a:gd name="connsiteX6" fmla="*/ 1103690 w 1701026"/>
              <a:gd name="connsiteY6" fmla="*/ 22585 h 1701027"/>
              <a:gd name="connsiteX7" fmla="*/ 1074256 w 1701026"/>
              <a:gd name="connsiteY7" fmla="*/ 85602 h 1701027"/>
              <a:gd name="connsiteX8" fmla="*/ 968594 w 1701026"/>
              <a:gd name="connsiteY8" fmla="*/ 176165 h 1701027"/>
              <a:gd name="connsiteX9" fmla="*/ 930860 w 1701026"/>
              <a:gd name="connsiteY9" fmla="*/ 293139 h 1701027"/>
              <a:gd name="connsiteX10" fmla="*/ 823696 w 1701026"/>
              <a:gd name="connsiteY10" fmla="*/ 340693 h 1701027"/>
              <a:gd name="connsiteX11" fmla="*/ 752750 w 1701026"/>
              <a:gd name="connsiteY11" fmla="*/ 321063 h 1701027"/>
              <a:gd name="connsiteX12" fmla="*/ 630487 w 1701026"/>
              <a:gd name="connsiteY12" fmla="*/ 388992 h 1701027"/>
              <a:gd name="connsiteX13" fmla="*/ 533888 w 1701026"/>
              <a:gd name="connsiteY13" fmla="*/ 351259 h 1701027"/>
              <a:gd name="connsiteX14" fmla="*/ 437289 w 1701026"/>
              <a:gd name="connsiteY14" fmla="*/ 388992 h 1701027"/>
              <a:gd name="connsiteX15" fmla="*/ 313512 w 1701026"/>
              <a:gd name="connsiteY15" fmla="*/ 318046 h 1701027"/>
              <a:gd name="connsiteX16" fmla="*/ 151256 w 1701026"/>
              <a:gd name="connsiteY16" fmla="*/ 369363 h 1701027"/>
              <a:gd name="connsiteX17" fmla="*/ 7104 w 1701026"/>
              <a:gd name="connsiteY17" fmla="*/ 459181 h 1701027"/>
              <a:gd name="connsiteX18" fmla="*/ 0 w 1701026"/>
              <a:gd name="connsiteY18" fmla="*/ 464999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7">
                <a:moveTo>
                  <a:pt x="0" y="464999"/>
                </a:moveTo>
                <a:lnTo>
                  <a:pt x="0" y="1701027"/>
                </a:lnTo>
                <a:lnTo>
                  <a:pt x="133110" y="1694306"/>
                </a:lnTo>
                <a:cubicBezTo>
                  <a:pt x="956284" y="1610708"/>
                  <a:pt x="1610707" y="956285"/>
                  <a:pt x="1694305" y="133111"/>
                </a:cubicBezTo>
                <a:lnTo>
                  <a:pt x="1701026" y="0"/>
                </a:lnTo>
                <a:lnTo>
                  <a:pt x="1106935" y="0"/>
                </a:lnTo>
                <a:lnTo>
                  <a:pt x="1103690" y="22585"/>
                </a:lnTo>
                <a:cubicBezTo>
                  <a:pt x="1097148" y="44470"/>
                  <a:pt x="1087336" y="65475"/>
                  <a:pt x="1074256" y="85602"/>
                </a:cubicBezTo>
                <a:cubicBezTo>
                  <a:pt x="1048095" y="125855"/>
                  <a:pt x="1012870" y="156039"/>
                  <a:pt x="968594" y="176165"/>
                </a:cubicBezTo>
                <a:cubicBezTo>
                  <a:pt x="968594" y="222454"/>
                  <a:pt x="956015" y="261440"/>
                  <a:pt x="930860" y="293139"/>
                </a:cubicBezTo>
                <a:cubicBezTo>
                  <a:pt x="905705" y="324837"/>
                  <a:pt x="869983" y="340693"/>
                  <a:pt x="823696" y="340693"/>
                </a:cubicBezTo>
                <a:cubicBezTo>
                  <a:pt x="799546" y="340693"/>
                  <a:pt x="775894" y="334150"/>
                  <a:pt x="752750" y="321063"/>
                </a:cubicBezTo>
                <a:cubicBezTo>
                  <a:pt x="723571" y="366345"/>
                  <a:pt x="682821" y="388992"/>
                  <a:pt x="630487" y="388992"/>
                </a:cubicBezTo>
                <a:cubicBezTo>
                  <a:pt x="593263" y="388992"/>
                  <a:pt x="561056" y="376415"/>
                  <a:pt x="533888" y="351259"/>
                </a:cubicBezTo>
                <a:cubicBezTo>
                  <a:pt x="506722" y="376415"/>
                  <a:pt x="474514" y="388992"/>
                  <a:pt x="437289" y="388992"/>
                </a:cubicBezTo>
                <a:cubicBezTo>
                  <a:pt x="382944" y="388992"/>
                  <a:pt x="341685" y="365339"/>
                  <a:pt x="313512" y="318046"/>
                </a:cubicBezTo>
                <a:cubicBezTo>
                  <a:pt x="263202" y="322068"/>
                  <a:pt x="209117" y="339179"/>
                  <a:pt x="151256" y="369363"/>
                </a:cubicBezTo>
                <a:cubicBezTo>
                  <a:pt x="93397" y="399559"/>
                  <a:pt x="45346" y="429494"/>
                  <a:pt x="7104" y="459181"/>
                </a:cubicBezTo>
                <a:lnTo>
                  <a:pt x="0" y="4649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6979131" y="2938934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612556" y="2938933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979131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612556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985132" y="3458646"/>
            <a:ext cx="129422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327866" y="8753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509475" y="1265513"/>
            <a:ext cx="5214063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1956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年，达特茅斯学院人工智能夏季研讨会上正式使用了人工智能（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artificial intelligence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）这一术语。这是人类历史上第一次人工智能研讨，标志着人工智能学科的诞生。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1957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弗兰克·罗森布拉特（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Frank Rosenblatt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）在一台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IBM-704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计算机上模拟实现了一种他发明的叫做“感知机”（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Perceptron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）的神经网络模型。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6509475" y="4558728"/>
            <a:ext cx="544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感知机（如左图所示）可以被视为一种最简单形式的前馈式人工神经网络，是一种二分类的线性分类判别模型，其输入为实例的特征向量想（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x1,x2…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），神经元的激活函数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sign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，输出为实例的类别（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或者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），模型的目标是要将输入实例通过超平面将正负二类分离。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772C4870-6F5A-1FA1-29F6-B159393A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" y="1283965"/>
            <a:ext cx="5999014" cy="3800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22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9632790" y="2420851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1066349" y="4310603"/>
            <a:ext cx="7199322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1968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年，爱德华·费根鲍姆（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Edward Feigenbaum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）提出首个专家系统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DENDRAL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，并对知识库给出了初步的定义，这也孕育了后来的第二次人工智能浪潮。该系统具有非常丰富的化学知识，可根据质谱数据帮助化学家推断分子结构。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9632789" y="3130152"/>
            <a:ext cx="1864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专家系统（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Expert Systems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的一个重要分支，同自然语言理解，机器人学并列为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的三大研究方向。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DD801275-61EE-766E-FA15-C5218833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0" y="855080"/>
            <a:ext cx="8308280" cy="3373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52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005708" y="1011070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400800" y="1792283"/>
            <a:ext cx="5535915" cy="336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1969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年，“符号主义”代表人物马文·明斯基（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Marvin Minsky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）的著作《感知器》提出对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XOR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线性不可分的问题：单层感知器无法划分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XOR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原数据，解决这问题需要引入更高维非线性网络（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MLP,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至少需要两层），但多层网络并无有效的训练算法。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这些论点给神经网络研究以沉重的打击，神经网络的研究走向长达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年的低潮时期。</a:t>
            </a:r>
          </a:p>
        </p:txBody>
      </p:sp>
      <p:pic>
        <p:nvPicPr>
          <p:cNvPr id="2" name="图片 1" descr="图表&#10;&#10;描述已自动生成">
            <a:extLst>
              <a:ext uri="{FF2B5EF4-FFF2-40B4-BE49-F238E27FC236}">
                <a16:creationId xmlns:a16="http://schemas.microsoft.com/office/drawing/2014/main" id="{DB11B087-233E-19CE-540D-A301B80F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353"/>
            <a:ext cx="6278865" cy="3340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9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7387865" y="1091078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挫折低谷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5712968" y="1929770"/>
            <a:ext cx="5214063" cy="98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1974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年，哈佛大学沃伯斯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(Paul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Werbos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博士论文里，首次提出了通过误差的反向传播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(BP)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来训练人工神经网络，但在该时期未引起重视。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926774ED-8739-BCE9-FCA0-CB2CF214F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1" y="1839318"/>
            <a:ext cx="5274310" cy="289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02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绿色">
      <a:dk1>
        <a:srgbClr val="000000"/>
      </a:dk1>
      <a:lt1>
        <a:srgbClr val="FFFFFF"/>
      </a:lt1>
      <a:dk2>
        <a:srgbClr val="A20419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10059</TotalTime>
  <Words>2859</Words>
  <Application>Microsoft Office PowerPoint</Application>
  <PresentationFormat>宽屏</PresentationFormat>
  <Paragraphs>328</Paragraphs>
  <Slides>57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5" baseType="lpstr">
      <vt:lpstr>Adobe Arabic</vt:lpstr>
      <vt:lpstr>Arial Unicode MS</vt:lpstr>
      <vt:lpstr>等线</vt:lpstr>
      <vt:lpstr>等线 Light</vt:lpstr>
      <vt:lpstr>方正舒体</vt:lpstr>
      <vt:lpstr>华文楷体</vt:lpstr>
      <vt:lpstr>华文宋体</vt:lpstr>
      <vt:lpstr>楷体</vt:lpstr>
      <vt:lpstr>宋体</vt:lpstr>
      <vt:lpstr>微软雅黑</vt:lpstr>
      <vt:lpstr>Arial</vt:lpstr>
      <vt:lpstr>Bebas Neue</vt:lpstr>
      <vt:lpstr>Calibri</vt:lpstr>
      <vt:lpstr>JetBrains Mono</vt:lpstr>
      <vt:lpstr>Lato Black</vt:lpstr>
      <vt:lpstr>PT Sans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007A 007A</cp:lastModifiedBy>
  <cp:revision>104</cp:revision>
  <dcterms:created xsi:type="dcterms:W3CDTF">2017-04-10T09:26:00Z</dcterms:created>
  <dcterms:modified xsi:type="dcterms:W3CDTF">2024-09-07T09:05:58Z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